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8" r:id="rId3"/>
    <p:sldId id="260" r:id="rId4"/>
    <p:sldId id="263" r:id="rId5"/>
    <p:sldId id="264" r:id="rId6"/>
    <p:sldId id="265" r:id="rId7"/>
    <p:sldId id="267" r:id="rId8"/>
    <p:sldId id="268" r:id="rId9"/>
    <p:sldId id="269" r:id="rId10"/>
    <p:sldId id="271" r:id="rId11"/>
    <p:sldId id="272" r:id="rId12"/>
    <p:sldId id="270" r:id="rId13"/>
    <p:sldId id="274" r:id="rId14"/>
    <p:sldId id="275" r:id="rId15"/>
    <p:sldId id="276" r:id="rId16"/>
    <p:sldId id="277" r:id="rId17"/>
    <p:sldId id="273" r:id="rId18"/>
  </p:sldIdLst>
  <p:sldSz cx="9144000" cy="5143500" type="screen16x9"/>
  <p:notesSz cx="6858000" cy="9144000"/>
  <p:embeddedFontLst>
    <p:embeddedFont>
      <p:font typeface="Anton" pitchFamily="2" charset="0"/>
      <p:regular r:id="rId20"/>
    </p:embeddedFont>
    <p:embeddedFont>
      <p:font typeface="Assistant" pitchFamily="2" charset="-79"/>
      <p:regular r:id="rId21"/>
      <p:bold r:id="rId22"/>
    </p:embeddedFont>
    <p:embeddedFont>
      <p:font typeface="Bebas Neue" panose="020B0606020202050201" pitchFamily="34" charset="0"/>
      <p:regular r:id="rId23"/>
    </p:embeddedFont>
    <p:embeddedFont>
      <p:font typeface="PT Sans" panose="020B05030202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790AED-7B02-4441-8222-617EA9A9EB27}">
  <a:tblStyle styleId="{76790AED-7B02-4441-8222-617EA9A9EB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d9ac28ca4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d9ac28ca4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d9ac28ca4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d9ac28ca4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da548fbcb1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da548fbcb1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d9ac28ca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d9ac28ca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d9ac28ca42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d9ac28ca42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d9ac28ca42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d9ac28ca42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61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d9ac28ca42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d9ac28ca42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687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d9ac28ca4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d9ac28ca4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7b17cf0348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7b17cf0348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9ac28ca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9ac28ca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d9ac28ca42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d9ac28ca42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d9ac28ca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d9ac28ca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d9ac28ca42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d9ac28ca42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d9ac28ca42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d9ac28ca42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d9ac28ca42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d9ac28ca42_0_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972999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99625" y="39184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3;p2"/>
          <p:cNvCxnSpPr/>
          <p:nvPr/>
        </p:nvCxnSpPr>
        <p:spPr>
          <a:xfrm rot="10800000">
            <a:off x="6266484" y="4771891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5750109" y="4842041"/>
            <a:ext cx="220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15;p2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16" name="Google Shape;16;p2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7950900" y="4531900"/>
            <a:ext cx="480000" cy="480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4251200" y="859850"/>
            <a:ext cx="4179600" cy="29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251150" y="3807850"/>
            <a:ext cx="41796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0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29" name="Google Shape;729;p20"/>
          <p:cNvSpPr/>
          <p:nvPr/>
        </p:nvSpPr>
        <p:spPr>
          <a:xfrm rot="10800000">
            <a:off x="7366325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20"/>
          <p:cNvSpPr/>
          <p:nvPr/>
        </p:nvSpPr>
        <p:spPr>
          <a:xfrm rot="10800000" flipH="1">
            <a:off x="-1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981700" y="944525"/>
            <a:ext cx="303000" cy="30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0"/>
          <p:cNvSpPr/>
          <p:nvPr/>
        </p:nvSpPr>
        <p:spPr>
          <a:xfrm>
            <a:off x="6032275" y="4662225"/>
            <a:ext cx="368100" cy="368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3" name="Google Shape;733;p20"/>
          <p:cNvGrpSpPr/>
          <p:nvPr/>
        </p:nvGrpSpPr>
        <p:grpSpPr>
          <a:xfrm>
            <a:off x="7427421" y="322227"/>
            <a:ext cx="716617" cy="434341"/>
            <a:chOff x="7867315" y="323427"/>
            <a:chExt cx="884931" cy="536356"/>
          </a:xfrm>
        </p:grpSpPr>
        <p:grpSp>
          <p:nvGrpSpPr>
            <p:cNvPr id="734" name="Google Shape;734;p20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735" name="Google Shape;735;p2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20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752" name="Google Shape;752;p2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8" name="Google Shape;768;p20"/>
          <p:cNvSpPr/>
          <p:nvPr/>
        </p:nvSpPr>
        <p:spPr>
          <a:xfrm>
            <a:off x="8712875" y="3874575"/>
            <a:ext cx="177900" cy="17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0"/>
          <p:cNvSpPr/>
          <p:nvPr/>
        </p:nvSpPr>
        <p:spPr>
          <a:xfrm>
            <a:off x="262000" y="2760575"/>
            <a:ext cx="177900" cy="177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0"/>
          <p:cNvSpPr txBox="1">
            <a:spLocks noGrp="1"/>
          </p:cNvSpPr>
          <p:nvPr>
            <p:ph type="title" idx="2"/>
          </p:nvPr>
        </p:nvSpPr>
        <p:spPr>
          <a:xfrm>
            <a:off x="720000" y="17349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2" name="Google Shape;772;p20"/>
          <p:cNvSpPr txBox="1">
            <a:spLocks noGrp="1"/>
          </p:cNvSpPr>
          <p:nvPr>
            <p:ph type="subTitle" idx="1"/>
          </p:nvPr>
        </p:nvSpPr>
        <p:spPr>
          <a:xfrm>
            <a:off x="720000" y="21045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20"/>
          <p:cNvSpPr txBox="1">
            <a:spLocks noGrp="1"/>
          </p:cNvSpPr>
          <p:nvPr>
            <p:ph type="title" idx="3"/>
          </p:nvPr>
        </p:nvSpPr>
        <p:spPr>
          <a:xfrm>
            <a:off x="6452704" y="17349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4" name="Google Shape;774;p20"/>
          <p:cNvSpPr txBox="1">
            <a:spLocks noGrp="1"/>
          </p:cNvSpPr>
          <p:nvPr>
            <p:ph type="subTitle" idx="4"/>
          </p:nvPr>
        </p:nvSpPr>
        <p:spPr>
          <a:xfrm>
            <a:off x="6452704" y="21045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0"/>
          <p:cNvSpPr txBox="1">
            <a:spLocks noGrp="1"/>
          </p:cNvSpPr>
          <p:nvPr>
            <p:ph type="title" idx="5"/>
          </p:nvPr>
        </p:nvSpPr>
        <p:spPr>
          <a:xfrm>
            <a:off x="720000" y="31683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6" name="Google Shape;776;p20"/>
          <p:cNvSpPr txBox="1">
            <a:spLocks noGrp="1"/>
          </p:cNvSpPr>
          <p:nvPr>
            <p:ph type="subTitle" idx="6"/>
          </p:nvPr>
        </p:nvSpPr>
        <p:spPr>
          <a:xfrm>
            <a:off x="720000" y="35379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0"/>
          <p:cNvSpPr txBox="1">
            <a:spLocks noGrp="1"/>
          </p:cNvSpPr>
          <p:nvPr>
            <p:ph type="title" idx="7"/>
          </p:nvPr>
        </p:nvSpPr>
        <p:spPr>
          <a:xfrm>
            <a:off x="6452704" y="3168325"/>
            <a:ext cx="1978200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8" name="Google Shape;778;p20"/>
          <p:cNvSpPr txBox="1">
            <a:spLocks noGrp="1"/>
          </p:cNvSpPr>
          <p:nvPr>
            <p:ph type="subTitle" idx="8"/>
          </p:nvPr>
        </p:nvSpPr>
        <p:spPr>
          <a:xfrm>
            <a:off x="6452704" y="3537925"/>
            <a:ext cx="1978200" cy="6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779" name="Google Shape;779;p20"/>
          <p:cNvGrpSpPr/>
          <p:nvPr/>
        </p:nvGrpSpPr>
        <p:grpSpPr>
          <a:xfrm>
            <a:off x="8706800" y="539400"/>
            <a:ext cx="190200" cy="1267600"/>
            <a:chOff x="8706800" y="2601425"/>
            <a:chExt cx="190200" cy="1267600"/>
          </a:xfrm>
        </p:grpSpPr>
        <p:sp>
          <p:nvSpPr>
            <p:cNvPr id="780" name="Google Shape;780;p20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0"/>
          <p:cNvGrpSpPr/>
          <p:nvPr/>
        </p:nvGrpSpPr>
        <p:grpSpPr>
          <a:xfrm>
            <a:off x="255850" y="2205025"/>
            <a:ext cx="190200" cy="459550"/>
            <a:chOff x="255850" y="4217525"/>
            <a:chExt cx="190200" cy="459550"/>
          </a:xfrm>
        </p:grpSpPr>
        <p:sp>
          <p:nvSpPr>
            <p:cNvPr id="785" name="Google Shape;785;p20"/>
            <p:cNvSpPr/>
            <p:nvPr/>
          </p:nvSpPr>
          <p:spPr>
            <a:xfrm>
              <a:off x="25585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585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1"/>
          <p:cNvSpPr/>
          <p:nvPr/>
        </p:nvSpPr>
        <p:spPr>
          <a:xfrm rot="10800000">
            <a:off x="405696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9" y="4928388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21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791" name="Google Shape;791;p21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21"/>
          <p:cNvGrpSpPr/>
          <p:nvPr/>
        </p:nvGrpSpPr>
        <p:grpSpPr>
          <a:xfrm rot="5400000">
            <a:off x="8295968" y="963152"/>
            <a:ext cx="660893" cy="391022"/>
            <a:chOff x="844658" y="3526000"/>
            <a:chExt cx="876515" cy="518597"/>
          </a:xfrm>
        </p:grpSpPr>
        <p:grpSp>
          <p:nvGrpSpPr>
            <p:cNvPr id="798" name="Google Shape;798;p21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799" name="Google Shape;799;p2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21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816" name="Google Shape;816;p2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2" name="Google Shape;832;p21"/>
          <p:cNvSpPr/>
          <p:nvPr/>
        </p:nvSpPr>
        <p:spPr>
          <a:xfrm>
            <a:off x="235075" y="1610725"/>
            <a:ext cx="215400" cy="215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1"/>
          <p:cNvSpPr/>
          <p:nvPr/>
        </p:nvSpPr>
        <p:spPr>
          <a:xfrm>
            <a:off x="7429025" y="349465"/>
            <a:ext cx="190200" cy="18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1"/>
          <p:cNvSpPr txBox="1">
            <a:spLocks noGrp="1"/>
          </p:cNvSpPr>
          <p:nvPr>
            <p:ph type="title" idx="2"/>
          </p:nvPr>
        </p:nvSpPr>
        <p:spPr>
          <a:xfrm>
            <a:off x="1101175" y="191855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6" name="Google Shape;836;p21"/>
          <p:cNvSpPr txBox="1">
            <a:spLocks noGrp="1"/>
          </p:cNvSpPr>
          <p:nvPr>
            <p:ph type="subTitle" idx="1"/>
          </p:nvPr>
        </p:nvSpPr>
        <p:spPr>
          <a:xfrm>
            <a:off x="1101175" y="23045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21"/>
          <p:cNvSpPr txBox="1">
            <a:spLocks noGrp="1"/>
          </p:cNvSpPr>
          <p:nvPr>
            <p:ph type="title" idx="3"/>
          </p:nvPr>
        </p:nvSpPr>
        <p:spPr>
          <a:xfrm>
            <a:off x="3578947" y="191855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8" name="Google Shape;838;p21"/>
          <p:cNvSpPr txBox="1">
            <a:spLocks noGrp="1"/>
          </p:cNvSpPr>
          <p:nvPr>
            <p:ph type="subTitle" idx="4"/>
          </p:nvPr>
        </p:nvSpPr>
        <p:spPr>
          <a:xfrm>
            <a:off x="3579000" y="23045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21"/>
          <p:cNvSpPr txBox="1">
            <a:spLocks noGrp="1"/>
          </p:cNvSpPr>
          <p:nvPr>
            <p:ph type="title" idx="5"/>
          </p:nvPr>
        </p:nvSpPr>
        <p:spPr>
          <a:xfrm>
            <a:off x="1101175" y="373320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0" name="Google Shape;840;p21"/>
          <p:cNvSpPr txBox="1">
            <a:spLocks noGrp="1"/>
          </p:cNvSpPr>
          <p:nvPr>
            <p:ph type="subTitle" idx="6"/>
          </p:nvPr>
        </p:nvSpPr>
        <p:spPr>
          <a:xfrm>
            <a:off x="1101175" y="4119300"/>
            <a:ext cx="19860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1"/>
          <p:cNvSpPr txBox="1">
            <a:spLocks noGrp="1"/>
          </p:cNvSpPr>
          <p:nvPr>
            <p:ph type="title" idx="7"/>
          </p:nvPr>
        </p:nvSpPr>
        <p:spPr>
          <a:xfrm>
            <a:off x="3578947" y="373320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2" name="Google Shape;842;p21"/>
          <p:cNvSpPr txBox="1">
            <a:spLocks noGrp="1"/>
          </p:cNvSpPr>
          <p:nvPr>
            <p:ph type="subTitle" idx="8"/>
          </p:nvPr>
        </p:nvSpPr>
        <p:spPr>
          <a:xfrm>
            <a:off x="3578948" y="4119300"/>
            <a:ext cx="19860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1"/>
          <p:cNvSpPr txBox="1">
            <a:spLocks noGrp="1"/>
          </p:cNvSpPr>
          <p:nvPr>
            <p:ph type="title" idx="9"/>
          </p:nvPr>
        </p:nvSpPr>
        <p:spPr>
          <a:xfrm>
            <a:off x="6056725" y="191855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4" name="Google Shape;844;p21"/>
          <p:cNvSpPr txBox="1">
            <a:spLocks noGrp="1"/>
          </p:cNvSpPr>
          <p:nvPr>
            <p:ph type="subTitle" idx="13"/>
          </p:nvPr>
        </p:nvSpPr>
        <p:spPr>
          <a:xfrm>
            <a:off x="6056725" y="23045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1"/>
          <p:cNvSpPr txBox="1">
            <a:spLocks noGrp="1"/>
          </p:cNvSpPr>
          <p:nvPr>
            <p:ph type="title" idx="14"/>
          </p:nvPr>
        </p:nvSpPr>
        <p:spPr>
          <a:xfrm>
            <a:off x="6056725" y="3733200"/>
            <a:ext cx="1986000" cy="38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6" name="Google Shape;846;p21"/>
          <p:cNvSpPr txBox="1">
            <a:spLocks noGrp="1"/>
          </p:cNvSpPr>
          <p:nvPr>
            <p:ph type="subTitle" idx="15"/>
          </p:nvPr>
        </p:nvSpPr>
        <p:spPr>
          <a:xfrm>
            <a:off x="6056727" y="4119300"/>
            <a:ext cx="19860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47" name="Google Shape;847;p21"/>
          <p:cNvGrpSpPr/>
          <p:nvPr/>
        </p:nvGrpSpPr>
        <p:grpSpPr>
          <a:xfrm>
            <a:off x="154913" y="136481"/>
            <a:ext cx="1116375" cy="805844"/>
            <a:chOff x="1190300" y="3984881"/>
            <a:chExt cx="1116375" cy="805844"/>
          </a:xfrm>
        </p:grpSpPr>
        <p:sp>
          <p:nvSpPr>
            <p:cNvPr id="848" name="Google Shape;848;p21"/>
            <p:cNvSpPr/>
            <p:nvPr/>
          </p:nvSpPr>
          <p:spPr>
            <a:xfrm rot="5400000">
              <a:off x="1927099" y="4414228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 rot="5400000">
              <a:off x="1927099" y="4208292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 rot="5400000">
              <a:off x="1544799" y="3944531"/>
              <a:ext cx="150900" cy="2316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1190300" y="4057450"/>
              <a:ext cx="69600" cy="6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1585450" y="4721125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2237075" y="4248650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2237075" y="4495225"/>
              <a:ext cx="69600" cy="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2"/>
          <p:cNvSpPr/>
          <p:nvPr/>
        </p:nvSpPr>
        <p:spPr>
          <a:xfrm flipH="1">
            <a:off x="4056788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22"/>
          <p:cNvSpPr/>
          <p:nvPr/>
        </p:nvSpPr>
        <p:spPr>
          <a:xfrm rot="10800000" flipH="1">
            <a:off x="-12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8" name="Google Shape;858;p22"/>
          <p:cNvSpPr/>
          <p:nvPr/>
        </p:nvSpPr>
        <p:spPr>
          <a:xfrm rot="10800000">
            <a:off x="405680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9" name="Google Shape;859;p22"/>
          <p:cNvGrpSpPr/>
          <p:nvPr/>
        </p:nvGrpSpPr>
        <p:grpSpPr>
          <a:xfrm>
            <a:off x="2139050" y="4604100"/>
            <a:ext cx="2432943" cy="323380"/>
            <a:chOff x="1243275" y="57550"/>
            <a:chExt cx="2432943" cy="323380"/>
          </a:xfrm>
        </p:grpSpPr>
        <p:sp>
          <p:nvSpPr>
            <p:cNvPr id="860" name="Google Shape;860;p22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4" name="Google Shape;884;p22"/>
          <p:cNvCxnSpPr/>
          <p:nvPr/>
        </p:nvCxnSpPr>
        <p:spPr>
          <a:xfrm rot="10800000">
            <a:off x="1229484" y="376029"/>
            <a:ext cx="1869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22"/>
          <p:cNvCxnSpPr/>
          <p:nvPr/>
        </p:nvCxnSpPr>
        <p:spPr>
          <a:xfrm rot="10800000">
            <a:off x="713109" y="446179"/>
            <a:ext cx="220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Google Shape;886;p22"/>
          <p:cNvSpPr/>
          <p:nvPr/>
        </p:nvSpPr>
        <p:spPr>
          <a:xfrm>
            <a:off x="3027916" y="136038"/>
            <a:ext cx="480000" cy="4800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22"/>
          <p:cNvSpPr/>
          <p:nvPr/>
        </p:nvSpPr>
        <p:spPr>
          <a:xfrm>
            <a:off x="6628498" y="368250"/>
            <a:ext cx="342900" cy="34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22"/>
          <p:cNvSpPr/>
          <p:nvPr/>
        </p:nvSpPr>
        <p:spPr>
          <a:xfrm>
            <a:off x="187824" y="4050050"/>
            <a:ext cx="220500" cy="220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2"/>
          <p:cNvSpPr txBox="1">
            <a:spLocks noGrp="1"/>
          </p:cNvSpPr>
          <p:nvPr>
            <p:ph type="title" hasCustomPrompt="1"/>
          </p:nvPr>
        </p:nvSpPr>
        <p:spPr>
          <a:xfrm>
            <a:off x="2257800" y="1101625"/>
            <a:ext cx="46284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0" name="Google Shape;890;p22"/>
          <p:cNvSpPr txBox="1">
            <a:spLocks noGrp="1"/>
          </p:cNvSpPr>
          <p:nvPr>
            <p:ph type="subTitle" idx="1"/>
          </p:nvPr>
        </p:nvSpPr>
        <p:spPr>
          <a:xfrm>
            <a:off x="2257800" y="1870526"/>
            <a:ext cx="4628400" cy="5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91" name="Google Shape;891;p22"/>
          <p:cNvSpPr txBox="1">
            <a:spLocks noGrp="1"/>
          </p:cNvSpPr>
          <p:nvPr>
            <p:ph type="title" idx="2" hasCustomPrompt="1"/>
          </p:nvPr>
        </p:nvSpPr>
        <p:spPr>
          <a:xfrm>
            <a:off x="2257800" y="2830577"/>
            <a:ext cx="46284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2" name="Google Shape;892;p22"/>
          <p:cNvSpPr txBox="1">
            <a:spLocks noGrp="1"/>
          </p:cNvSpPr>
          <p:nvPr>
            <p:ph type="subTitle" idx="3"/>
          </p:nvPr>
        </p:nvSpPr>
        <p:spPr>
          <a:xfrm>
            <a:off x="2257800" y="3599474"/>
            <a:ext cx="4628400" cy="5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893" name="Google Shape;893;p22"/>
          <p:cNvGrpSpPr/>
          <p:nvPr/>
        </p:nvGrpSpPr>
        <p:grpSpPr>
          <a:xfrm>
            <a:off x="473107" y="1390865"/>
            <a:ext cx="479992" cy="479655"/>
            <a:chOff x="3285550" y="1349075"/>
            <a:chExt cx="496475" cy="496075"/>
          </a:xfrm>
        </p:grpSpPr>
        <p:sp>
          <p:nvSpPr>
            <p:cNvPr id="894" name="Google Shape;894;p2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4"/>
          <p:cNvSpPr/>
          <p:nvPr/>
        </p:nvSpPr>
        <p:spPr>
          <a:xfrm flipH="1">
            <a:off x="257540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24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4"/>
          <p:cNvSpPr/>
          <p:nvPr/>
        </p:nvSpPr>
        <p:spPr>
          <a:xfrm>
            <a:off x="222625" y="80112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4"/>
          <p:cNvSpPr/>
          <p:nvPr/>
        </p:nvSpPr>
        <p:spPr>
          <a:xfrm>
            <a:off x="8654775" y="2807375"/>
            <a:ext cx="350700" cy="35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24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961" name="Google Shape;961;p2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24"/>
          <p:cNvGrpSpPr/>
          <p:nvPr/>
        </p:nvGrpSpPr>
        <p:grpSpPr>
          <a:xfrm>
            <a:off x="8317958" y="422112"/>
            <a:ext cx="518965" cy="518597"/>
            <a:chOff x="3285550" y="1349075"/>
            <a:chExt cx="496475" cy="496075"/>
          </a:xfrm>
        </p:grpSpPr>
        <p:sp>
          <p:nvSpPr>
            <p:cNvPr id="972" name="Google Shape;972;p2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24"/>
          <p:cNvSpPr/>
          <p:nvPr/>
        </p:nvSpPr>
        <p:spPr>
          <a:xfrm>
            <a:off x="1590675" y="4806100"/>
            <a:ext cx="2142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5"/>
          <p:cNvSpPr/>
          <p:nvPr/>
        </p:nvSpPr>
        <p:spPr>
          <a:xfrm flipH="1">
            <a:off x="1233150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1" name="Google Shape;991;p25"/>
          <p:cNvSpPr/>
          <p:nvPr/>
        </p:nvSpPr>
        <p:spPr>
          <a:xfrm flipH="1">
            <a:off x="7606151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2" name="Google Shape;992;p25"/>
          <p:cNvSpPr/>
          <p:nvPr/>
        </p:nvSpPr>
        <p:spPr>
          <a:xfrm>
            <a:off x="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93" name="Google Shape;993;p25"/>
          <p:cNvGrpSpPr/>
          <p:nvPr/>
        </p:nvGrpSpPr>
        <p:grpSpPr>
          <a:xfrm>
            <a:off x="643600" y="539400"/>
            <a:ext cx="69500" cy="1789200"/>
            <a:chOff x="643600" y="539400"/>
            <a:chExt cx="69500" cy="1789200"/>
          </a:xfrm>
        </p:grpSpPr>
        <p:cxnSp>
          <p:nvCxnSpPr>
            <p:cNvPr id="994" name="Google Shape;994;p25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25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6" name="Google Shape;996;p25"/>
          <p:cNvGrpSpPr/>
          <p:nvPr/>
        </p:nvGrpSpPr>
        <p:grpSpPr>
          <a:xfrm>
            <a:off x="8706800" y="2519600"/>
            <a:ext cx="190200" cy="2075650"/>
            <a:chOff x="8706800" y="2601425"/>
            <a:chExt cx="190200" cy="2075650"/>
          </a:xfrm>
        </p:grpSpPr>
        <p:sp>
          <p:nvSpPr>
            <p:cNvPr id="997" name="Google Shape;997;p25"/>
            <p:cNvSpPr/>
            <p:nvPr/>
          </p:nvSpPr>
          <p:spPr>
            <a:xfrm>
              <a:off x="8706800" y="26014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8706800" y="287077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8706800" y="314012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8706800" y="36788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8706800" y="4217525"/>
              <a:ext cx="190200" cy="1902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8706800" y="4486875"/>
              <a:ext cx="190200" cy="1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25"/>
          <p:cNvSpPr/>
          <p:nvPr/>
        </p:nvSpPr>
        <p:spPr>
          <a:xfrm>
            <a:off x="7492225" y="4758900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25"/>
          <p:cNvSpPr/>
          <p:nvPr/>
        </p:nvSpPr>
        <p:spPr>
          <a:xfrm>
            <a:off x="6804975" y="156000"/>
            <a:ext cx="213600" cy="21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25"/>
          <p:cNvGrpSpPr/>
          <p:nvPr/>
        </p:nvGrpSpPr>
        <p:grpSpPr>
          <a:xfrm>
            <a:off x="8317958" y="862237"/>
            <a:ext cx="518965" cy="518597"/>
            <a:chOff x="3285550" y="1349075"/>
            <a:chExt cx="496475" cy="496075"/>
          </a:xfrm>
        </p:grpSpPr>
        <p:sp>
          <p:nvSpPr>
            <p:cNvPr id="1006" name="Google Shape;1006;p25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5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5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5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5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5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5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5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5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5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5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5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5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5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25"/>
          <p:cNvSpPr/>
          <p:nvPr/>
        </p:nvSpPr>
        <p:spPr>
          <a:xfrm>
            <a:off x="112675" y="2867800"/>
            <a:ext cx="213600" cy="213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/>
          <p:nvPr/>
        </p:nvSpPr>
        <p:spPr>
          <a:xfrm rot="10800000" flipH="1">
            <a:off x="0" y="482606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5"/>
          <p:cNvSpPr/>
          <p:nvPr/>
        </p:nvSpPr>
        <p:spPr>
          <a:xfrm rot="10800000">
            <a:off x="4056962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p5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" name="Google Shape;105;p5"/>
          <p:cNvGrpSpPr/>
          <p:nvPr/>
        </p:nvGrpSpPr>
        <p:grpSpPr>
          <a:xfrm>
            <a:off x="786075" y="4604100"/>
            <a:ext cx="2432943" cy="323380"/>
            <a:chOff x="1243275" y="57550"/>
            <a:chExt cx="2432943" cy="323380"/>
          </a:xfrm>
        </p:grpSpPr>
        <p:sp>
          <p:nvSpPr>
            <p:cNvPr id="106" name="Google Shape;106;p5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5"/>
          <p:cNvSpPr/>
          <p:nvPr/>
        </p:nvSpPr>
        <p:spPr>
          <a:xfrm>
            <a:off x="373025" y="20957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 rot="5400000">
            <a:off x="8044264" y="3249134"/>
            <a:ext cx="1472837" cy="118070"/>
            <a:chOff x="360600" y="4817825"/>
            <a:chExt cx="2219800" cy="125700"/>
          </a:xfrm>
        </p:grpSpPr>
        <p:sp>
          <p:nvSpPr>
            <p:cNvPr id="132" name="Google Shape;132;p5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 idx="2"/>
          </p:nvPr>
        </p:nvSpPr>
        <p:spPr>
          <a:xfrm>
            <a:off x="720000" y="15304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3"/>
          </p:nvPr>
        </p:nvSpPr>
        <p:spPr>
          <a:xfrm>
            <a:off x="4863976" y="2893613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863975" y="3452514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4"/>
          </p:nvPr>
        </p:nvSpPr>
        <p:spPr>
          <a:xfrm>
            <a:off x="720000" y="2089313"/>
            <a:ext cx="3560100" cy="80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 rot="10800000" flipH="1">
            <a:off x="-9" y="-33"/>
            <a:ext cx="6285183" cy="215274"/>
          </a:xfrm>
          <a:custGeom>
            <a:avLst/>
            <a:gdLst/>
            <a:ahLst/>
            <a:cxnLst/>
            <a:rect l="l" t="t" r="r" b="b"/>
            <a:pathLst>
              <a:path w="196228" h="6721" extrusionOk="0">
                <a:moveTo>
                  <a:pt x="30642" y="1"/>
                </a:moveTo>
                <a:cubicBezTo>
                  <a:pt x="30545" y="1"/>
                  <a:pt x="30447" y="2"/>
                  <a:pt x="30350" y="3"/>
                </a:cubicBezTo>
                <a:cubicBezTo>
                  <a:pt x="25024" y="83"/>
                  <a:pt x="19716" y="351"/>
                  <a:pt x="14435" y="1082"/>
                </a:cubicBezTo>
                <a:cubicBezTo>
                  <a:pt x="10590" y="1609"/>
                  <a:pt x="6798" y="2358"/>
                  <a:pt x="3069" y="3402"/>
                </a:cubicBezTo>
                <a:cubicBezTo>
                  <a:pt x="2043" y="3696"/>
                  <a:pt x="1053" y="4116"/>
                  <a:pt x="1" y="4312"/>
                </a:cubicBezTo>
                <a:lnTo>
                  <a:pt x="1" y="6721"/>
                </a:lnTo>
                <a:lnTo>
                  <a:pt x="196228" y="6721"/>
                </a:lnTo>
                <a:cubicBezTo>
                  <a:pt x="195309" y="6221"/>
                  <a:pt x="194274" y="6043"/>
                  <a:pt x="193275" y="5775"/>
                </a:cubicBezTo>
                <a:cubicBezTo>
                  <a:pt x="184818" y="3464"/>
                  <a:pt x="176173" y="2251"/>
                  <a:pt x="167449" y="1600"/>
                </a:cubicBezTo>
                <a:cubicBezTo>
                  <a:pt x="163470" y="1305"/>
                  <a:pt x="159491" y="1181"/>
                  <a:pt x="155503" y="1163"/>
                </a:cubicBezTo>
                <a:cubicBezTo>
                  <a:pt x="155282" y="1162"/>
                  <a:pt x="155060" y="1162"/>
                  <a:pt x="154839" y="1162"/>
                </a:cubicBezTo>
                <a:cubicBezTo>
                  <a:pt x="149066" y="1162"/>
                  <a:pt x="143301" y="1386"/>
                  <a:pt x="137545" y="1859"/>
                </a:cubicBezTo>
                <a:cubicBezTo>
                  <a:pt x="134485" y="2108"/>
                  <a:pt x="131425" y="2376"/>
                  <a:pt x="128374" y="2760"/>
                </a:cubicBezTo>
                <a:cubicBezTo>
                  <a:pt x="124494" y="3241"/>
                  <a:pt x="120622" y="3687"/>
                  <a:pt x="116724" y="3955"/>
                </a:cubicBezTo>
                <a:cubicBezTo>
                  <a:pt x="112352" y="4249"/>
                  <a:pt x="107963" y="4392"/>
                  <a:pt x="103574" y="4455"/>
                </a:cubicBezTo>
                <a:cubicBezTo>
                  <a:pt x="102411" y="4470"/>
                  <a:pt x="101247" y="4477"/>
                  <a:pt x="100083" y="4477"/>
                </a:cubicBezTo>
                <a:cubicBezTo>
                  <a:pt x="94536" y="4477"/>
                  <a:pt x="88984" y="4315"/>
                  <a:pt x="83439" y="4116"/>
                </a:cubicBezTo>
                <a:cubicBezTo>
                  <a:pt x="81137" y="4026"/>
                  <a:pt x="78845" y="3910"/>
                  <a:pt x="76552" y="3777"/>
                </a:cubicBezTo>
                <a:cubicBezTo>
                  <a:pt x="73394" y="3598"/>
                  <a:pt x="70254" y="3384"/>
                  <a:pt x="67105" y="3179"/>
                </a:cubicBezTo>
                <a:cubicBezTo>
                  <a:pt x="65445" y="3063"/>
                  <a:pt x="63795" y="2938"/>
                  <a:pt x="62145" y="2804"/>
                </a:cubicBezTo>
                <a:cubicBezTo>
                  <a:pt x="59825" y="2617"/>
                  <a:pt x="57506" y="2421"/>
                  <a:pt x="55186" y="2224"/>
                </a:cubicBezTo>
                <a:cubicBezTo>
                  <a:pt x="53161" y="2046"/>
                  <a:pt x="51136" y="1867"/>
                  <a:pt x="49120" y="1680"/>
                </a:cubicBezTo>
                <a:cubicBezTo>
                  <a:pt x="46586" y="1439"/>
                  <a:pt x="44062" y="1189"/>
                  <a:pt x="41537" y="940"/>
                </a:cubicBezTo>
                <a:cubicBezTo>
                  <a:pt x="39619" y="752"/>
                  <a:pt x="37710" y="547"/>
                  <a:pt x="35792" y="378"/>
                </a:cubicBezTo>
                <a:cubicBezTo>
                  <a:pt x="34078" y="217"/>
                  <a:pt x="32364" y="1"/>
                  <a:pt x="306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"/>
          <p:cNvSpPr/>
          <p:nvPr/>
        </p:nvSpPr>
        <p:spPr>
          <a:xfrm>
            <a:off x="470065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8626025" y="325800"/>
            <a:ext cx="272700" cy="27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442586" y="719971"/>
            <a:ext cx="478552" cy="478216"/>
            <a:chOff x="3285550" y="1349075"/>
            <a:chExt cx="496475" cy="496075"/>
          </a:xfrm>
        </p:grpSpPr>
        <p:sp>
          <p:nvSpPr>
            <p:cNvPr id="152" name="Google Shape;152;p6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6"/>
          <p:cNvSpPr/>
          <p:nvPr/>
        </p:nvSpPr>
        <p:spPr>
          <a:xfrm rot="10800000" flipH="1">
            <a:off x="0" y="4902877"/>
            <a:ext cx="2737125" cy="240623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2972999" y="0"/>
            <a:ext cx="4937843" cy="32345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0" y="0"/>
            <a:ext cx="1537840" cy="274636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47" name="Google Shape;247;p8"/>
          <p:cNvGrpSpPr/>
          <p:nvPr/>
        </p:nvGrpSpPr>
        <p:grpSpPr>
          <a:xfrm>
            <a:off x="786075" y="137775"/>
            <a:ext cx="2432943" cy="323380"/>
            <a:chOff x="1243275" y="57550"/>
            <a:chExt cx="2432943" cy="323380"/>
          </a:xfrm>
        </p:grpSpPr>
        <p:sp>
          <p:nvSpPr>
            <p:cNvPr id="248" name="Google Shape;248;p8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8"/>
          <p:cNvSpPr/>
          <p:nvPr/>
        </p:nvSpPr>
        <p:spPr>
          <a:xfrm rot="10800000">
            <a:off x="7366325" y="4826066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73" name="Google Shape;273;p8"/>
          <p:cNvGrpSpPr/>
          <p:nvPr/>
        </p:nvGrpSpPr>
        <p:grpSpPr>
          <a:xfrm rot="5400000">
            <a:off x="8016783" y="391107"/>
            <a:ext cx="828219" cy="490022"/>
            <a:chOff x="844658" y="3526000"/>
            <a:chExt cx="876515" cy="518597"/>
          </a:xfrm>
        </p:grpSpPr>
        <p:grpSp>
          <p:nvGrpSpPr>
            <p:cNvPr id="274" name="Google Shape;274;p8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8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292" name="Google Shape;292;p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8" name="Google Shape;308;p8"/>
          <p:cNvGrpSpPr/>
          <p:nvPr/>
        </p:nvGrpSpPr>
        <p:grpSpPr>
          <a:xfrm>
            <a:off x="416951" y="2827230"/>
            <a:ext cx="592295" cy="591867"/>
            <a:chOff x="3285550" y="1349075"/>
            <a:chExt cx="496475" cy="496075"/>
          </a:xfrm>
        </p:grpSpPr>
        <p:sp>
          <p:nvSpPr>
            <p:cNvPr id="309" name="Google Shape;309;p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8"/>
          <p:cNvSpPr/>
          <p:nvPr/>
        </p:nvSpPr>
        <p:spPr>
          <a:xfrm>
            <a:off x="713225" y="1050225"/>
            <a:ext cx="3177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8"/>
          <p:cNvSpPr/>
          <p:nvPr/>
        </p:nvSpPr>
        <p:spPr>
          <a:xfrm>
            <a:off x="5960975" y="4604100"/>
            <a:ext cx="3177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8"/>
          <p:cNvSpPr txBox="1">
            <a:spLocks noGrp="1"/>
          </p:cNvSpPr>
          <p:nvPr>
            <p:ph type="title"/>
          </p:nvPr>
        </p:nvSpPr>
        <p:spPr>
          <a:xfrm>
            <a:off x="2317950" y="1273275"/>
            <a:ext cx="4508100" cy="287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"/>
          <p:cNvSpPr/>
          <p:nvPr/>
        </p:nvSpPr>
        <p:spPr>
          <a:xfrm>
            <a:off x="370298" y="489925"/>
            <a:ext cx="342900" cy="34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1"/>
          <p:cNvSpPr/>
          <p:nvPr/>
        </p:nvSpPr>
        <p:spPr>
          <a:xfrm flipH="1">
            <a:off x="0" y="4735030"/>
            <a:ext cx="4443527" cy="408223"/>
          </a:xfrm>
          <a:custGeom>
            <a:avLst/>
            <a:gdLst/>
            <a:ahLst/>
            <a:cxnLst/>
            <a:rect l="l" t="t" r="r" b="b"/>
            <a:pathLst>
              <a:path w="138741" h="12746" extrusionOk="0">
                <a:moveTo>
                  <a:pt x="137154" y="1"/>
                </a:moveTo>
                <a:cubicBezTo>
                  <a:pt x="135649" y="1"/>
                  <a:pt x="134156" y="160"/>
                  <a:pt x="132683" y="470"/>
                </a:cubicBezTo>
                <a:cubicBezTo>
                  <a:pt x="128107" y="1443"/>
                  <a:pt x="123548" y="2460"/>
                  <a:pt x="118936" y="3191"/>
                </a:cubicBezTo>
                <a:cubicBezTo>
                  <a:pt x="114841" y="3833"/>
                  <a:pt x="110738" y="4395"/>
                  <a:pt x="106625" y="4859"/>
                </a:cubicBezTo>
                <a:cubicBezTo>
                  <a:pt x="103065" y="5261"/>
                  <a:pt x="99497" y="5582"/>
                  <a:pt x="95929" y="5885"/>
                </a:cubicBezTo>
                <a:cubicBezTo>
                  <a:pt x="91584" y="6251"/>
                  <a:pt x="87240" y="6528"/>
                  <a:pt x="82886" y="6768"/>
                </a:cubicBezTo>
                <a:cubicBezTo>
                  <a:pt x="79228" y="6974"/>
                  <a:pt x="75562" y="7134"/>
                  <a:pt x="71904" y="7241"/>
                </a:cubicBezTo>
                <a:cubicBezTo>
                  <a:pt x="66935" y="7384"/>
                  <a:pt x="61957" y="7500"/>
                  <a:pt x="56979" y="7553"/>
                </a:cubicBezTo>
                <a:cubicBezTo>
                  <a:pt x="54263" y="7586"/>
                  <a:pt x="51545" y="7605"/>
                  <a:pt x="48827" y="7605"/>
                </a:cubicBezTo>
                <a:cubicBezTo>
                  <a:pt x="45555" y="7605"/>
                  <a:pt x="42282" y="7577"/>
                  <a:pt x="39012" y="7509"/>
                </a:cubicBezTo>
                <a:cubicBezTo>
                  <a:pt x="37892" y="7484"/>
                  <a:pt x="36771" y="7471"/>
                  <a:pt x="35651" y="7471"/>
                </a:cubicBezTo>
                <a:cubicBezTo>
                  <a:pt x="31636" y="7471"/>
                  <a:pt x="27625" y="7627"/>
                  <a:pt x="23615" y="7892"/>
                </a:cubicBezTo>
                <a:cubicBezTo>
                  <a:pt x="18860" y="8205"/>
                  <a:pt x="14140" y="8740"/>
                  <a:pt x="9475" y="9695"/>
                </a:cubicBezTo>
                <a:cubicBezTo>
                  <a:pt x="6513" y="10292"/>
                  <a:pt x="3596" y="11059"/>
                  <a:pt x="812" y="12273"/>
                </a:cubicBezTo>
                <a:cubicBezTo>
                  <a:pt x="527" y="12398"/>
                  <a:pt x="197" y="12451"/>
                  <a:pt x="1" y="12746"/>
                </a:cubicBezTo>
                <a:lnTo>
                  <a:pt x="138741" y="12746"/>
                </a:lnTo>
                <a:lnTo>
                  <a:pt x="138741" y="60"/>
                </a:lnTo>
                <a:cubicBezTo>
                  <a:pt x="138210" y="20"/>
                  <a:pt x="137681" y="1"/>
                  <a:pt x="1371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1"/>
          <p:cNvSpPr/>
          <p:nvPr/>
        </p:nvSpPr>
        <p:spPr>
          <a:xfrm>
            <a:off x="7164600" y="4604100"/>
            <a:ext cx="296700" cy="29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11"/>
          <p:cNvGrpSpPr/>
          <p:nvPr/>
        </p:nvGrpSpPr>
        <p:grpSpPr>
          <a:xfrm>
            <a:off x="8100456" y="3971802"/>
            <a:ext cx="660893" cy="391022"/>
            <a:chOff x="844658" y="3526000"/>
            <a:chExt cx="876515" cy="518597"/>
          </a:xfrm>
        </p:grpSpPr>
        <p:grpSp>
          <p:nvGrpSpPr>
            <p:cNvPr id="375" name="Google Shape;375;p11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376" name="Google Shape;376;p1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11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393" name="Google Shape;393;p11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9" name="Google Shape;409;p11"/>
          <p:cNvGrpSpPr/>
          <p:nvPr/>
        </p:nvGrpSpPr>
        <p:grpSpPr>
          <a:xfrm>
            <a:off x="643600" y="2571750"/>
            <a:ext cx="69500" cy="1789200"/>
            <a:chOff x="643600" y="539400"/>
            <a:chExt cx="69500" cy="1789200"/>
          </a:xfrm>
        </p:grpSpPr>
        <p:cxnSp>
          <p:nvCxnSpPr>
            <p:cNvPr id="410" name="Google Shape;410;p11"/>
            <p:cNvCxnSpPr/>
            <p:nvPr/>
          </p:nvCxnSpPr>
          <p:spPr>
            <a:xfrm>
              <a:off x="7131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11"/>
            <p:cNvCxnSpPr/>
            <p:nvPr/>
          </p:nvCxnSpPr>
          <p:spPr>
            <a:xfrm>
              <a:off x="643600" y="539400"/>
              <a:ext cx="0" cy="1789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412" name="Google Shape;412;p11"/>
          <p:cNvSpPr txBox="1">
            <a:spLocks noGrp="1"/>
          </p:cNvSpPr>
          <p:nvPr>
            <p:ph type="title" hasCustomPrompt="1"/>
          </p:nvPr>
        </p:nvSpPr>
        <p:spPr>
          <a:xfrm>
            <a:off x="1285875" y="2759850"/>
            <a:ext cx="6572400" cy="13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3" name="Google Shape;413;p11"/>
          <p:cNvSpPr txBox="1">
            <a:spLocks noGrp="1"/>
          </p:cNvSpPr>
          <p:nvPr>
            <p:ph type="subTitle" idx="1"/>
          </p:nvPr>
        </p:nvSpPr>
        <p:spPr>
          <a:xfrm>
            <a:off x="2275350" y="4103946"/>
            <a:ext cx="4593300" cy="4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4" name="Google Shape;414;p11"/>
          <p:cNvSpPr/>
          <p:nvPr/>
        </p:nvSpPr>
        <p:spPr>
          <a:xfrm>
            <a:off x="8786375" y="3119125"/>
            <a:ext cx="171300" cy="17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 rot="10800000">
            <a:off x="405700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18" name="Google Shape;418;p13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419" name="Google Shape;419;p13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39855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title" idx="2"/>
          </p:nvPr>
        </p:nvSpPr>
        <p:spPr>
          <a:xfrm>
            <a:off x="719985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subTitle" idx="1"/>
          </p:nvPr>
        </p:nvSpPr>
        <p:spPr>
          <a:xfrm>
            <a:off x="71998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3"/>
          <p:cNvSpPr txBox="1">
            <a:spLocks noGrp="1"/>
          </p:cNvSpPr>
          <p:nvPr>
            <p:ph type="title" idx="3"/>
          </p:nvPr>
        </p:nvSpPr>
        <p:spPr>
          <a:xfrm>
            <a:off x="3059133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4"/>
          </p:nvPr>
        </p:nvSpPr>
        <p:spPr>
          <a:xfrm>
            <a:off x="3059135" y="243550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3"/>
          <p:cNvSpPr txBox="1">
            <a:spLocks noGrp="1"/>
          </p:cNvSpPr>
          <p:nvPr>
            <p:ph type="title" idx="5"/>
          </p:nvPr>
        </p:nvSpPr>
        <p:spPr>
          <a:xfrm>
            <a:off x="720004" y="3590321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13"/>
          <p:cNvSpPr txBox="1">
            <a:spLocks noGrp="1"/>
          </p:cNvSpPr>
          <p:nvPr>
            <p:ph type="subTitle" idx="6"/>
          </p:nvPr>
        </p:nvSpPr>
        <p:spPr>
          <a:xfrm>
            <a:off x="720004" y="4118032"/>
            <a:ext cx="1646400" cy="5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3"/>
          <p:cNvSpPr txBox="1">
            <a:spLocks noGrp="1"/>
          </p:cNvSpPr>
          <p:nvPr>
            <p:ph type="title" idx="7"/>
          </p:nvPr>
        </p:nvSpPr>
        <p:spPr>
          <a:xfrm>
            <a:off x="3059152" y="360945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13"/>
          <p:cNvSpPr txBox="1">
            <a:spLocks noGrp="1"/>
          </p:cNvSpPr>
          <p:nvPr>
            <p:ph type="subTitle" idx="8"/>
          </p:nvPr>
        </p:nvSpPr>
        <p:spPr>
          <a:xfrm>
            <a:off x="3059151" y="4137154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3"/>
          <p:cNvSpPr txBox="1">
            <a:spLocks noGrp="1"/>
          </p:cNvSpPr>
          <p:nvPr>
            <p:ph type="title" idx="9" hasCustomPrompt="1"/>
          </p:nvPr>
        </p:nvSpPr>
        <p:spPr>
          <a:xfrm>
            <a:off x="1319785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>
            <a:spLocks noGrp="1"/>
          </p:cNvSpPr>
          <p:nvPr>
            <p:ph type="title" idx="13" hasCustomPrompt="1"/>
          </p:nvPr>
        </p:nvSpPr>
        <p:spPr>
          <a:xfrm>
            <a:off x="3625681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>
            <a:spLocks noGrp="1"/>
          </p:cNvSpPr>
          <p:nvPr>
            <p:ph type="title" idx="14" hasCustomPrompt="1"/>
          </p:nvPr>
        </p:nvSpPr>
        <p:spPr>
          <a:xfrm>
            <a:off x="1319802" y="3034372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15" hasCustomPrompt="1"/>
          </p:nvPr>
        </p:nvSpPr>
        <p:spPr>
          <a:xfrm>
            <a:off x="3625698" y="3058574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4"/>
          <p:cNvSpPr/>
          <p:nvPr/>
        </p:nvSpPr>
        <p:spPr>
          <a:xfrm flipH="1">
            <a:off x="2575400" y="4315275"/>
            <a:ext cx="6568597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6" y="309"/>
            <a:ext cx="3996103" cy="421802"/>
          </a:xfrm>
          <a:custGeom>
            <a:avLst/>
            <a:gdLst/>
            <a:ahLst/>
            <a:cxnLst/>
            <a:rect l="l" t="t" r="r" b="b"/>
            <a:pathLst>
              <a:path w="124771" h="13170" extrusionOk="0">
                <a:moveTo>
                  <a:pt x="1" y="1"/>
                </a:moveTo>
                <a:lnTo>
                  <a:pt x="1" y="13168"/>
                </a:lnTo>
                <a:cubicBezTo>
                  <a:pt x="43" y="13167"/>
                  <a:pt x="86" y="13166"/>
                  <a:pt x="129" y="13166"/>
                </a:cubicBezTo>
                <a:cubicBezTo>
                  <a:pt x="238" y="13166"/>
                  <a:pt x="347" y="13169"/>
                  <a:pt x="456" y="13169"/>
                </a:cubicBezTo>
                <a:cubicBezTo>
                  <a:pt x="572" y="13169"/>
                  <a:pt x="688" y="13166"/>
                  <a:pt x="803" y="13150"/>
                </a:cubicBezTo>
                <a:cubicBezTo>
                  <a:pt x="2632" y="12918"/>
                  <a:pt x="4461" y="12677"/>
                  <a:pt x="6290" y="12445"/>
                </a:cubicBezTo>
                <a:cubicBezTo>
                  <a:pt x="8538" y="12151"/>
                  <a:pt x="10795" y="11857"/>
                  <a:pt x="13043" y="11562"/>
                </a:cubicBezTo>
                <a:cubicBezTo>
                  <a:pt x="15327" y="11268"/>
                  <a:pt x="17602" y="10973"/>
                  <a:pt x="19886" y="10679"/>
                </a:cubicBezTo>
                <a:cubicBezTo>
                  <a:pt x="22589" y="10331"/>
                  <a:pt x="25292" y="9983"/>
                  <a:pt x="27995" y="9635"/>
                </a:cubicBezTo>
                <a:cubicBezTo>
                  <a:pt x="30323" y="9341"/>
                  <a:pt x="32661" y="9038"/>
                  <a:pt x="34998" y="8743"/>
                </a:cubicBezTo>
                <a:cubicBezTo>
                  <a:pt x="37353" y="8449"/>
                  <a:pt x="39717" y="8154"/>
                  <a:pt x="42072" y="7869"/>
                </a:cubicBezTo>
                <a:cubicBezTo>
                  <a:pt x="44517" y="7575"/>
                  <a:pt x="46961" y="7289"/>
                  <a:pt x="49405" y="7004"/>
                </a:cubicBezTo>
                <a:cubicBezTo>
                  <a:pt x="51975" y="6700"/>
                  <a:pt x="54553" y="6397"/>
                  <a:pt x="57131" y="6103"/>
                </a:cubicBezTo>
                <a:cubicBezTo>
                  <a:pt x="59281" y="5853"/>
                  <a:pt x="61431" y="5612"/>
                  <a:pt x="63581" y="5371"/>
                </a:cubicBezTo>
                <a:cubicBezTo>
                  <a:pt x="65784" y="5130"/>
                  <a:pt x="67997" y="4889"/>
                  <a:pt x="70200" y="4657"/>
                </a:cubicBezTo>
                <a:cubicBezTo>
                  <a:pt x="72511" y="4416"/>
                  <a:pt x="74830" y="4176"/>
                  <a:pt x="77141" y="3944"/>
                </a:cubicBezTo>
                <a:cubicBezTo>
                  <a:pt x="79585" y="3694"/>
                  <a:pt x="82039" y="3453"/>
                  <a:pt x="84483" y="3212"/>
                </a:cubicBezTo>
                <a:cubicBezTo>
                  <a:pt x="86454" y="3025"/>
                  <a:pt x="88426" y="2846"/>
                  <a:pt x="90398" y="2668"/>
                </a:cubicBezTo>
                <a:cubicBezTo>
                  <a:pt x="93110" y="2427"/>
                  <a:pt x="95822" y="2168"/>
                  <a:pt x="98542" y="1945"/>
                </a:cubicBezTo>
                <a:cubicBezTo>
                  <a:pt x="100862" y="1749"/>
                  <a:pt x="103181" y="1580"/>
                  <a:pt x="105501" y="1401"/>
                </a:cubicBezTo>
                <a:cubicBezTo>
                  <a:pt x="108811" y="1151"/>
                  <a:pt x="112111" y="893"/>
                  <a:pt x="115421" y="661"/>
                </a:cubicBezTo>
                <a:cubicBezTo>
                  <a:pt x="118356" y="464"/>
                  <a:pt x="121300" y="304"/>
                  <a:pt x="124235" y="134"/>
                </a:cubicBezTo>
                <a:cubicBezTo>
                  <a:pt x="124422" y="117"/>
                  <a:pt x="124610" y="117"/>
                  <a:pt x="1247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4"/>
          <p:cNvSpPr/>
          <p:nvPr/>
        </p:nvSpPr>
        <p:spPr>
          <a:xfrm>
            <a:off x="222625" y="801125"/>
            <a:ext cx="263100" cy="263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4"/>
          <p:cNvSpPr/>
          <p:nvPr/>
        </p:nvSpPr>
        <p:spPr>
          <a:xfrm>
            <a:off x="8865875" y="2730625"/>
            <a:ext cx="350700" cy="35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4"/>
          <p:cNvGrpSpPr/>
          <p:nvPr/>
        </p:nvGrpSpPr>
        <p:grpSpPr>
          <a:xfrm rot="5400000">
            <a:off x="-400811" y="3249134"/>
            <a:ext cx="1472837" cy="118070"/>
            <a:chOff x="360600" y="4817825"/>
            <a:chExt cx="2219800" cy="125700"/>
          </a:xfrm>
        </p:grpSpPr>
        <p:sp>
          <p:nvSpPr>
            <p:cNvPr id="448" name="Google Shape;448;p14"/>
            <p:cNvSpPr/>
            <p:nvPr/>
          </p:nvSpPr>
          <p:spPr>
            <a:xfrm rot="5400000">
              <a:off x="15944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5400000">
              <a:off x="18116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5400000">
              <a:off x="2028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5400000">
              <a:off x="2246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5400000">
              <a:off x="1377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5400000">
              <a:off x="1160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5400000">
              <a:off x="9428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5400000">
              <a:off x="725650" y="4826375"/>
              <a:ext cx="125700" cy="1086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5400000">
              <a:off x="3520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5400000">
              <a:off x="2463250" y="4826375"/>
              <a:ext cx="125700" cy="1086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14"/>
          <p:cNvGrpSpPr/>
          <p:nvPr/>
        </p:nvGrpSpPr>
        <p:grpSpPr>
          <a:xfrm>
            <a:off x="8317958" y="422112"/>
            <a:ext cx="518965" cy="518597"/>
            <a:chOff x="3285550" y="1349075"/>
            <a:chExt cx="496475" cy="496075"/>
          </a:xfrm>
        </p:grpSpPr>
        <p:sp>
          <p:nvSpPr>
            <p:cNvPr id="459" name="Google Shape;459;p14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14"/>
          <p:cNvSpPr/>
          <p:nvPr/>
        </p:nvSpPr>
        <p:spPr>
          <a:xfrm>
            <a:off x="1590675" y="4806100"/>
            <a:ext cx="214200" cy="21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/>
          <p:nvPr/>
        </p:nvSpPr>
        <p:spPr>
          <a:xfrm rot="10800000" flipH="1">
            <a:off x="3436436" y="4769632"/>
            <a:ext cx="5707382" cy="373867"/>
          </a:xfrm>
          <a:custGeom>
            <a:avLst/>
            <a:gdLst/>
            <a:ahLst/>
            <a:cxnLst/>
            <a:rect l="l" t="t" r="r" b="b"/>
            <a:pathLst>
              <a:path w="154139" h="10097" extrusionOk="0">
                <a:moveTo>
                  <a:pt x="0" y="1"/>
                </a:moveTo>
                <a:cubicBezTo>
                  <a:pt x="125" y="117"/>
                  <a:pt x="286" y="134"/>
                  <a:pt x="437" y="170"/>
                </a:cubicBezTo>
                <a:cubicBezTo>
                  <a:pt x="6102" y="1392"/>
                  <a:pt x="11758" y="2641"/>
                  <a:pt x="17423" y="3846"/>
                </a:cubicBezTo>
                <a:cubicBezTo>
                  <a:pt x="22196" y="4863"/>
                  <a:pt x="26995" y="5817"/>
                  <a:pt x="31804" y="6647"/>
                </a:cubicBezTo>
                <a:cubicBezTo>
                  <a:pt x="34757" y="7155"/>
                  <a:pt x="37709" y="7628"/>
                  <a:pt x="40671" y="8038"/>
                </a:cubicBezTo>
                <a:cubicBezTo>
                  <a:pt x="43419" y="8431"/>
                  <a:pt x="46176" y="8761"/>
                  <a:pt x="48941" y="9046"/>
                </a:cubicBezTo>
                <a:cubicBezTo>
                  <a:pt x="52081" y="9377"/>
                  <a:pt x="55221" y="9635"/>
                  <a:pt x="58380" y="9787"/>
                </a:cubicBezTo>
                <a:cubicBezTo>
                  <a:pt x="60458" y="9894"/>
                  <a:pt x="62546" y="9947"/>
                  <a:pt x="64624" y="10028"/>
                </a:cubicBezTo>
                <a:cubicBezTo>
                  <a:pt x="65948" y="10075"/>
                  <a:pt x="67271" y="10096"/>
                  <a:pt x="68594" y="10096"/>
                </a:cubicBezTo>
                <a:cubicBezTo>
                  <a:pt x="72248" y="10096"/>
                  <a:pt x="75899" y="9936"/>
                  <a:pt x="79540" y="9733"/>
                </a:cubicBezTo>
                <a:cubicBezTo>
                  <a:pt x="82877" y="9555"/>
                  <a:pt x="86204" y="9234"/>
                  <a:pt x="89523" y="8850"/>
                </a:cubicBezTo>
                <a:cubicBezTo>
                  <a:pt x="92467" y="8502"/>
                  <a:pt x="95411" y="8092"/>
                  <a:pt x="98337" y="7619"/>
                </a:cubicBezTo>
                <a:cubicBezTo>
                  <a:pt x="101575" y="7111"/>
                  <a:pt x="104823" y="6593"/>
                  <a:pt x="108070" y="6094"/>
                </a:cubicBezTo>
                <a:cubicBezTo>
                  <a:pt x="111076" y="5630"/>
                  <a:pt x="114091" y="5175"/>
                  <a:pt x="117107" y="4729"/>
                </a:cubicBezTo>
                <a:cubicBezTo>
                  <a:pt x="119881" y="4318"/>
                  <a:pt x="122656" y="3926"/>
                  <a:pt x="125430" y="3542"/>
                </a:cubicBezTo>
                <a:cubicBezTo>
                  <a:pt x="128419" y="3132"/>
                  <a:pt x="131416" y="2748"/>
                  <a:pt x="134414" y="2356"/>
                </a:cubicBezTo>
                <a:cubicBezTo>
                  <a:pt x="137251" y="1999"/>
                  <a:pt x="140078" y="1633"/>
                  <a:pt x="142924" y="1303"/>
                </a:cubicBezTo>
                <a:cubicBezTo>
                  <a:pt x="146082" y="937"/>
                  <a:pt x="149249" y="634"/>
                  <a:pt x="152407" y="268"/>
                </a:cubicBezTo>
                <a:cubicBezTo>
                  <a:pt x="152978" y="197"/>
                  <a:pt x="153585" y="259"/>
                  <a:pt x="1541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15"/>
          <p:cNvSpPr/>
          <p:nvPr/>
        </p:nvSpPr>
        <p:spPr>
          <a:xfrm rot="10800000" flipH="1">
            <a:off x="0" y="482606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0" name="Google Shape;480;p15"/>
          <p:cNvSpPr/>
          <p:nvPr/>
        </p:nvSpPr>
        <p:spPr>
          <a:xfrm rot="10800000" flipH="1">
            <a:off x="0" y="4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p15"/>
          <p:cNvSpPr/>
          <p:nvPr/>
        </p:nvSpPr>
        <p:spPr>
          <a:xfrm flipH="1">
            <a:off x="7366325" y="12"/>
            <a:ext cx="1777505" cy="317437"/>
          </a:xfrm>
          <a:custGeom>
            <a:avLst/>
            <a:gdLst/>
            <a:ahLst/>
            <a:cxnLst/>
            <a:rect l="l" t="t" r="r" b="b"/>
            <a:pathLst>
              <a:path w="48005" h="8573" extrusionOk="0">
                <a:moveTo>
                  <a:pt x="1" y="1"/>
                </a:moveTo>
                <a:lnTo>
                  <a:pt x="1" y="7227"/>
                </a:lnTo>
                <a:cubicBezTo>
                  <a:pt x="1919" y="8047"/>
                  <a:pt x="3944" y="8377"/>
                  <a:pt x="6004" y="8484"/>
                </a:cubicBezTo>
                <a:cubicBezTo>
                  <a:pt x="7115" y="8544"/>
                  <a:pt x="8225" y="8573"/>
                  <a:pt x="9332" y="8573"/>
                </a:cubicBezTo>
                <a:cubicBezTo>
                  <a:pt x="13331" y="8573"/>
                  <a:pt x="17309" y="8207"/>
                  <a:pt x="21277" y="7655"/>
                </a:cubicBezTo>
                <a:cubicBezTo>
                  <a:pt x="25729" y="7039"/>
                  <a:pt x="30065" y="5897"/>
                  <a:pt x="34338" y="4532"/>
                </a:cubicBezTo>
                <a:cubicBezTo>
                  <a:pt x="38388" y="3248"/>
                  <a:pt x="42367" y="1794"/>
                  <a:pt x="46426" y="554"/>
                </a:cubicBezTo>
                <a:cubicBezTo>
                  <a:pt x="46961" y="384"/>
                  <a:pt x="47523" y="304"/>
                  <a:pt x="48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2" name="Google Shape;482;p15"/>
          <p:cNvGrpSpPr/>
          <p:nvPr/>
        </p:nvGrpSpPr>
        <p:grpSpPr>
          <a:xfrm>
            <a:off x="786075" y="4604100"/>
            <a:ext cx="2432943" cy="323380"/>
            <a:chOff x="1243275" y="57550"/>
            <a:chExt cx="2432943" cy="323380"/>
          </a:xfrm>
        </p:grpSpPr>
        <p:sp>
          <p:nvSpPr>
            <p:cNvPr id="483" name="Google Shape;483;p15"/>
            <p:cNvSpPr/>
            <p:nvPr/>
          </p:nvSpPr>
          <p:spPr>
            <a:xfrm>
              <a:off x="1243275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1469409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1469409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1469409" y="5755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1243275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169554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1695543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1921677" y="5755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1921677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1921668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1478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1477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237045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237044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25604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25604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2766702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766702" y="1901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973002" y="32273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972993" y="190140"/>
              <a:ext cx="58200" cy="58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199127" y="5755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385602" y="32273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385593" y="190140"/>
              <a:ext cx="58200" cy="582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618018" y="190140"/>
              <a:ext cx="58200" cy="58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5"/>
          <p:cNvGrpSpPr/>
          <p:nvPr/>
        </p:nvGrpSpPr>
        <p:grpSpPr>
          <a:xfrm rot="3000838">
            <a:off x="7988440" y="1112726"/>
            <a:ext cx="884930" cy="536356"/>
            <a:chOff x="7867315" y="323427"/>
            <a:chExt cx="884931" cy="536356"/>
          </a:xfrm>
        </p:grpSpPr>
        <p:grpSp>
          <p:nvGrpSpPr>
            <p:cNvPr id="508" name="Google Shape;508;p15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509" name="Google Shape;509;p1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15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526" name="Google Shape;526;p1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2" name="Google Shape;542;p15"/>
          <p:cNvSpPr/>
          <p:nvPr/>
        </p:nvSpPr>
        <p:spPr>
          <a:xfrm>
            <a:off x="8387454" y="2989725"/>
            <a:ext cx="3174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3" name="Google Shape;543;p15"/>
          <p:cNvGrpSpPr/>
          <p:nvPr/>
        </p:nvGrpSpPr>
        <p:grpSpPr>
          <a:xfrm>
            <a:off x="4572009" y="539391"/>
            <a:ext cx="2386275" cy="70150"/>
            <a:chOff x="4572009" y="539391"/>
            <a:chExt cx="2386275" cy="70150"/>
          </a:xfrm>
        </p:grpSpPr>
        <p:cxnSp>
          <p:nvCxnSpPr>
            <p:cNvPr id="544" name="Google Shape;544;p15"/>
            <p:cNvCxnSpPr/>
            <p:nvPr/>
          </p:nvCxnSpPr>
          <p:spPr>
            <a:xfrm rot="10800000">
              <a:off x="5088384" y="539391"/>
              <a:ext cx="1869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5"/>
            <p:cNvCxnSpPr/>
            <p:nvPr/>
          </p:nvCxnSpPr>
          <p:spPr>
            <a:xfrm rot="10800000">
              <a:off x="4572009" y="609541"/>
              <a:ext cx="22008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6" name="Google Shape;546;p15"/>
          <p:cNvSpPr txBox="1">
            <a:spLocks noGrp="1"/>
          </p:cNvSpPr>
          <p:nvPr>
            <p:ph type="title"/>
          </p:nvPr>
        </p:nvSpPr>
        <p:spPr>
          <a:xfrm>
            <a:off x="2077200" y="2989726"/>
            <a:ext cx="49896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7" name="Google Shape;547;p15"/>
          <p:cNvSpPr txBox="1">
            <a:spLocks noGrp="1"/>
          </p:cNvSpPr>
          <p:nvPr>
            <p:ph type="subTitle" idx="1"/>
          </p:nvPr>
        </p:nvSpPr>
        <p:spPr>
          <a:xfrm>
            <a:off x="2077200" y="1511325"/>
            <a:ext cx="49896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●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ssistant"/>
              <a:buChar char="○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Assistant"/>
              <a:buChar char="■"/>
              <a:defRPr sz="16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6" r:id="rId10"/>
    <p:sldLayoutId id="2147483667" r:id="rId11"/>
    <p:sldLayoutId id="2147483668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4.2/" TargetMode="External"/><Relationship Id="rId7" Type="http://schemas.openxmlformats.org/officeDocument/2006/relationships/hyperlink" Target="https://django-jazzmin.readthedocs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pi.org/project/Pillow/" TargetMode="External"/><Relationship Id="rId5" Type="http://schemas.openxmlformats.org/officeDocument/2006/relationships/hyperlink" Target="https://django-crispy-forms.readthedocs.io/" TargetMode="External"/><Relationship Id="rId4" Type="http://schemas.openxmlformats.org/officeDocument/2006/relationships/hyperlink" Target="https://getbootstrap.com/docs/5.0/getting-started/introductio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28"/>
          <p:cNvPicPr preferRelativeResize="0"/>
          <p:nvPr/>
        </p:nvPicPr>
        <p:blipFill rotWithShape="1">
          <a:blip r:embed="rId3">
            <a:alphaModFix/>
          </a:blip>
          <a:srcRect l="4677" r="4677"/>
          <a:stretch/>
        </p:blipFill>
        <p:spPr>
          <a:xfrm>
            <a:off x="78200" y="981275"/>
            <a:ext cx="3783029" cy="278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2" name="Google Shape;1032;p28"/>
          <p:cNvGrpSpPr/>
          <p:nvPr/>
        </p:nvGrpSpPr>
        <p:grpSpPr>
          <a:xfrm>
            <a:off x="9663" y="467369"/>
            <a:ext cx="4166912" cy="4197203"/>
            <a:chOff x="240575" y="854375"/>
            <a:chExt cx="3985950" cy="4014925"/>
          </a:xfrm>
        </p:grpSpPr>
        <p:sp>
          <p:nvSpPr>
            <p:cNvPr id="1033" name="Google Shape;1033;p28"/>
            <p:cNvSpPr/>
            <p:nvPr/>
          </p:nvSpPr>
          <p:spPr>
            <a:xfrm>
              <a:off x="240575" y="854375"/>
              <a:ext cx="3985950" cy="4014925"/>
            </a:xfrm>
            <a:custGeom>
              <a:avLst/>
              <a:gdLst/>
              <a:ahLst/>
              <a:cxnLst/>
              <a:rect l="l" t="t" r="r" b="b"/>
              <a:pathLst>
                <a:path w="159438" h="160597" extrusionOk="0">
                  <a:moveTo>
                    <a:pt x="34376" y="29697"/>
                  </a:moveTo>
                  <a:cubicBezTo>
                    <a:pt x="35178" y="29697"/>
                    <a:pt x="35980" y="29707"/>
                    <a:pt x="36782" y="29716"/>
                  </a:cubicBezTo>
                  <a:cubicBezTo>
                    <a:pt x="39164" y="29752"/>
                    <a:pt x="41537" y="29922"/>
                    <a:pt x="43901" y="30154"/>
                  </a:cubicBezTo>
                  <a:cubicBezTo>
                    <a:pt x="46265" y="30377"/>
                    <a:pt x="48638" y="30600"/>
                    <a:pt x="50993" y="30849"/>
                  </a:cubicBezTo>
                  <a:cubicBezTo>
                    <a:pt x="52938" y="31063"/>
                    <a:pt x="54865" y="31313"/>
                    <a:pt x="56800" y="31554"/>
                  </a:cubicBezTo>
                  <a:cubicBezTo>
                    <a:pt x="58790" y="31795"/>
                    <a:pt x="60779" y="32027"/>
                    <a:pt x="62760" y="32286"/>
                  </a:cubicBezTo>
                  <a:cubicBezTo>
                    <a:pt x="63848" y="32419"/>
                    <a:pt x="64945" y="32455"/>
                    <a:pt x="66016" y="32714"/>
                  </a:cubicBezTo>
                  <a:cubicBezTo>
                    <a:pt x="66143" y="32742"/>
                    <a:pt x="66274" y="32769"/>
                    <a:pt x="66406" y="32769"/>
                  </a:cubicBezTo>
                  <a:cubicBezTo>
                    <a:pt x="66487" y="32769"/>
                    <a:pt x="66568" y="32759"/>
                    <a:pt x="66649" y="32732"/>
                  </a:cubicBezTo>
                  <a:cubicBezTo>
                    <a:pt x="66884" y="32503"/>
                    <a:pt x="67164" y="32449"/>
                    <a:pt x="67447" y="32449"/>
                  </a:cubicBezTo>
                  <a:cubicBezTo>
                    <a:pt x="67583" y="32449"/>
                    <a:pt x="67720" y="32461"/>
                    <a:pt x="67854" y="32473"/>
                  </a:cubicBezTo>
                  <a:cubicBezTo>
                    <a:pt x="71386" y="32830"/>
                    <a:pt x="74919" y="33133"/>
                    <a:pt x="78470" y="33267"/>
                  </a:cubicBezTo>
                  <a:cubicBezTo>
                    <a:pt x="80370" y="33347"/>
                    <a:pt x="82270" y="33276"/>
                    <a:pt x="84161" y="33410"/>
                  </a:cubicBezTo>
                  <a:cubicBezTo>
                    <a:pt x="87498" y="33651"/>
                    <a:pt x="90772" y="34275"/>
                    <a:pt x="93974" y="35265"/>
                  </a:cubicBezTo>
                  <a:cubicBezTo>
                    <a:pt x="101852" y="37692"/>
                    <a:pt x="108828" y="41769"/>
                    <a:pt x="115251" y="46880"/>
                  </a:cubicBezTo>
                  <a:cubicBezTo>
                    <a:pt x="117883" y="48977"/>
                    <a:pt x="120407" y="51207"/>
                    <a:pt x="122745" y="53634"/>
                  </a:cubicBezTo>
                  <a:cubicBezTo>
                    <a:pt x="126001" y="57006"/>
                    <a:pt x="129007" y="60583"/>
                    <a:pt x="131675" y="64437"/>
                  </a:cubicBezTo>
                  <a:cubicBezTo>
                    <a:pt x="133593" y="67211"/>
                    <a:pt x="135359" y="70084"/>
                    <a:pt x="136885" y="73081"/>
                  </a:cubicBezTo>
                  <a:cubicBezTo>
                    <a:pt x="139329" y="77890"/>
                    <a:pt x="141238" y="82903"/>
                    <a:pt x="142255" y="88229"/>
                  </a:cubicBezTo>
                  <a:cubicBezTo>
                    <a:pt x="142344" y="88675"/>
                    <a:pt x="142550" y="89175"/>
                    <a:pt x="142148" y="89603"/>
                  </a:cubicBezTo>
                  <a:cubicBezTo>
                    <a:pt x="142514" y="91468"/>
                    <a:pt x="142639" y="93359"/>
                    <a:pt x="142728" y="95250"/>
                  </a:cubicBezTo>
                  <a:cubicBezTo>
                    <a:pt x="142933" y="99800"/>
                    <a:pt x="141336" y="103671"/>
                    <a:pt x="138223" y="106954"/>
                  </a:cubicBezTo>
                  <a:cubicBezTo>
                    <a:pt x="136153" y="109131"/>
                    <a:pt x="133744" y="110844"/>
                    <a:pt x="131140" y="112316"/>
                  </a:cubicBezTo>
                  <a:cubicBezTo>
                    <a:pt x="127143" y="114573"/>
                    <a:pt x="122870" y="116188"/>
                    <a:pt x="118498" y="117535"/>
                  </a:cubicBezTo>
                  <a:cubicBezTo>
                    <a:pt x="114181" y="118873"/>
                    <a:pt x="109791" y="119899"/>
                    <a:pt x="105358" y="120764"/>
                  </a:cubicBezTo>
                  <a:cubicBezTo>
                    <a:pt x="101923" y="121433"/>
                    <a:pt x="98471" y="122004"/>
                    <a:pt x="95000" y="122495"/>
                  </a:cubicBezTo>
                  <a:cubicBezTo>
                    <a:pt x="92199" y="122887"/>
                    <a:pt x="89389" y="123235"/>
                    <a:pt x="86561" y="123512"/>
                  </a:cubicBezTo>
                  <a:cubicBezTo>
                    <a:pt x="83349" y="123833"/>
                    <a:pt x="80129" y="124225"/>
                    <a:pt x="76900" y="124350"/>
                  </a:cubicBezTo>
                  <a:cubicBezTo>
                    <a:pt x="76792" y="124359"/>
                    <a:pt x="76694" y="124422"/>
                    <a:pt x="76596" y="124448"/>
                  </a:cubicBezTo>
                  <a:cubicBezTo>
                    <a:pt x="75267" y="124859"/>
                    <a:pt x="73884" y="125037"/>
                    <a:pt x="72510" y="125100"/>
                  </a:cubicBezTo>
                  <a:cubicBezTo>
                    <a:pt x="70084" y="125207"/>
                    <a:pt x="67666" y="125385"/>
                    <a:pt x="65240" y="125483"/>
                  </a:cubicBezTo>
                  <a:cubicBezTo>
                    <a:pt x="62037" y="125608"/>
                    <a:pt x="58843" y="125715"/>
                    <a:pt x="55641" y="125831"/>
                  </a:cubicBezTo>
                  <a:cubicBezTo>
                    <a:pt x="53874" y="125894"/>
                    <a:pt x="52117" y="125929"/>
                    <a:pt x="50359" y="125938"/>
                  </a:cubicBezTo>
                  <a:cubicBezTo>
                    <a:pt x="47064" y="125946"/>
                    <a:pt x="43769" y="126133"/>
                    <a:pt x="40474" y="126133"/>
                  </a:cubicBezTo>
                  <a:cubicBezTo>
                    <a:pt x="39817" y="126133"/>
                    <a:pt x="39160" y="126126"/>
                    <a:pt x="38503" y="126108"/>
                  </a:cubicBezTo>
                  <a:cubicBezTo>
                    <a:pt x="36469" y="126045"/>
                    <a:pt x="34462" y="125840"/>
                    <a:pt x="32491" y="125305"/>
                  </a:cubicBezTo>
                  <a:cubicBezTo>
                    <a:pt x="31911" y="125144"/>
                    <a:pt x="31384" y="124921"/>
                    <a:pt x="31010" y="124422"/>
                  </a:cubicBezTo>
                  <a:cubicBezTo>
                    <a:pt x="30403" y="124145"/>
                    <a:pt x="29788" y="123904"/>
                    <a:pt x="29199" y="123601"/>
                  </a:cubicBezTo>
                  <a:cubicBezTo>
                    <a:pt x="25648" y="121763"/>
                    <a:pt x="23008" y="118980"/>
                    <a:pt x="20911" y="115635"/>
                  </a:cubicBezTo>
                  <a:cubicBezTo>
                    <a:pt x="18369" y="111593"/>
                    <a:pt x="16772" y="107151"/>
                    <a:pt x="15585" y="102547"/>
                  </a:cubicBezTo>
                  <a:cubicBezTo>
                    <a:pt x="14533" y="98515"/>
                    <a:pt x="13801" y="94420"/>
                    <a:pt x="13301" y="90272"/>
                  </a:cubicBezTo>
                  <a:cubicBezTo>
                    <a:pt x="13177" y="89237"/>
                    <a:pt x="12998" y="88211"/>
                    <a:pt x="12998" y="87168"/>
                  </a:cubicBezTo>
                  <a:cubicBezTo>
                    <a:pt x="12998" y="87007"/>
                    <a:pt x="12971" y="86846"/>
                    <a:pt x="12855" y="86722"/>
                  </a:cubicBezTo>
                  <a:cubicBezTo>
                    <a:pt x="12311" y="84812"/>
                    <a:pt x="12142" y="82850"/>
                    <a:pt x="12008" y="80878"/>
                  </a:cubicBezTo>
                  <a:cubicBezTo>
                    <a:pt x="11597" y="74482"/>
                    <a:pt x="11517" y="68068"/>
                    <a:pt x="11499" y="61654"/>
                  </a:cubicBezTo>
                  <a:cubicBezTo>
                    <a:pt x="11482" y="56506"/>
                    <a:pt x="11597" y="51350"/>
                    <a:pt x="11526" y="46193"/>
                  </a:cubicBezTo>
                  <a:cubicBezTo>
                    <a:pt x="11517" y="45747"/>
                    <a:pt x="11606" y="45346"/>
                    <a:pt x="11865" y="44980"/>
                  </a:cubicBezTo>
                  <a:cubicBezTo>
                    <a:pt x="12052" y="43606"/>
                    <a:pt x="12195" y="42233"/>
                    <a:pt x="12579" y="40886"/>
                  </a:cubicBezTo>
                  <a:cubicBezTo>
                    <a:pt x="13926" y="36202"/>
                    <a:pt x="17039" y="33213"/>
                    <a:pt x="21527" y="31545"/>
                  </a:cubicBezTo>
                  <a:cubicBezTo>
                    <a:pt x="24248" y="30537"/>
                    <a:pt x="27084" y="30091"/>
                    <a:pt x="29975" y="29850"/>
                  </a:cubicBezTo>
                  <a:cubicBezTo>
                    <a:pt x="31440" y="29729"/>
                    <a:pt x="32908" y="29697"/>
                    <a:pt x="34376" y="29697"/>
                  </a:cubicBezTo>
                  <a:close/>
                  <a:moveTo>
                    <a:pt x="0" y="1"/>
                  </a:moveTo>
                  <a:lnTo>
                    <a:pt x="0" y="160596"/>
                  </a:lnTo>
                  <a:lnTo>
                    <a:pt x="159437" y="160596"/>
                  </a:lnTo>
                  <a:lnTo>
                    <a:pt x="1594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1893850" y="1608100"/>
              <a:ext cx="2001925" cy="1486600"/>
            </a:xfrm>
            <a:custGeom>
              <a:avLst/>
              <a:gdLst/>
              <a:ahLst/>
              <a:cxnLst/>
              <a:rect l="l" t="t" r="r" b="b"/>
              <a:pathLst>
                <a:path w="80077" h="59464" extrusionOk="0">
                  <a:moveTo>
                    <a:pt x="14613" y="1"/>
                  </a:moveTo>
                  <a:cubicBezTo>
                    <a:pt x="12310" y="1"/>
                    <a:pt x="10014" y="168"/>
                    <a:pt x="7726" y="540"/>
                  </a:cubicBezTo>
                  <a:cubicBezTo>
                    <a:pt x="5130" y="959"/>
                    <a:pt x="2624" y="1744"/>
                    <a:pt x="1" y="2351"/>
                  </a:cubicBezTo>
                  <a:cubicBezTo>
                    <a:pt x="233" y="2458"/>
                    <a:pt x="376" y="2520"/>
                    <a:pt x="518" y="2583"/>
                  </a:cubicBezTo>
                  <a:cubicBezTo>
                    <a:pt x="1375" y="2663"/>
                    <a:pt x="2222" y="2725"/>
                    <a:pt x="3079" y="2815"/>
                  </a:cubicBezTo>
                  <a:cubicBezTo>
                    <a:pt x="7173" y="3243"/>
                    <a:pt x="11286" y="3537"/>
                    <a:pt x="15407" y="3537"/>
                  </a:cubicBezTo>
                  <a:cubicBezTo>
                    <a:pt x="19226" y="3546"/>
                    <a:pt x="22964" y="4108"/>
                    <a:pt x="26639" y="5134"/>
                  </a:cubicBezTo>
                  <a:cubicBezTo>
                    <a:pt x="32357" y="6722"/>
                    <a:pt x="37630" y="9273"/>
                    <a:pt x="42599" y="12476"/>
                  </a:cubicBezTo>
                  <a:cubicBezTo>
                    <a:pt x="50119" y="17311"/>
                    <a:pt x="56578" y="23315"/>
                    <a:pt x="62127" y="30300"/>
                  </a:cubicBezTo>
                  <a:cubicBezTo>
                    <a:pt x="66819" y="36197"/>
                    <a:pt x="70656" y="42593"/>
                    <a:pt x="73341" y="49650"/>
                  </a:cubicBezTo>
                  <a:cubicBezTo>
                    <a:pt x="74545" y="52826"/>
                    <a:pt x="75491" y="56082"/>
                    <a:pt x="76017" y="59454"/>
                  </a:cubicBezTo>
                  <a:cubicBezTo>
                    <a:pt x="76052" y="59461"/>
                    <a:pt x="76084" y="59464"/>
                    <a:pt x="76114" y="59464"/>
                  </a:cubicBezTo>
                  <a:cubicBezTo>
                    <a:pt x="76397" y="59464"/>
                    <a:pt x="76467" y="59177"/>
                    <a:pt x="76588" y="58999"/>
                  </a:cubicBezTo>
                  <a:cubicBezTo>
                    <a:pt x="77257" y="58000"/>
                    <a:pt x="77837" y="56938"/>
                    <a:pt x="78319" y="55832"/>
                  </a:cubicBezTo>
                  <a:cubicBezTo>
                    <a:pt x="79639" y="52808"/>
                    <a:pt x="80076" y="49677"/>
                    <a:pt x="79345" y="46438"/>
                  </a:cubicBezTo>
                  <a:cubicBezTo>
                    <a:pt x="78827" y="44137"/>
                    <a:pt x="77998" y="41933"/>
                    <a:pt x="77034" y="39783"/>
                  </a:cubicBezTo>
                  <a:cubicBezTo>
                    <a:pt x="74429" y="34020"/>
                    <a:pt x="70807" y="28935"/>
                    <a:pt x="66454" y="24377"/>
                  </a:cubicBezTo>
                  <a:cubicBezTo>
                    <a:pt x="56435" y="13886"/>
                    <a:pt x="44481" y="6526"/>
                    <a:pt x="30555" y="2386"/>
                  </a:cubicBezTo>
                  <a:cubicBezTo>
                    <a:pt x="26291" y="1120"/>
                    <a:pt x="21929" y="326"/>
                    <a:pt x="17486" y="85"/>
                  </a:cubicBezTo>
                  <a:cubicBezTo>
                    <a:pt x="16527" y="30"/>
                    <a:pt x="15570" y="1"/>
                    <a:pt x="14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1009775" y="3964900"/>
              <a:ext cx="1145725" cy="201575"/>
            </a:xfrm>
            <a:custGeom>
              <a:avLst/>
              <a:gdLst/>
              <a:ahLst/>
              <a:cxnLst/>
              <a:rect l="l" t="t" r="r" b="b"/>
              <a:pathLst>
                <a:path w="45829" h="8063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" y="268"/>
                    <a:pt x="304" y="375"/>
                    <a:pt x="420" y="500"/>
                  </a:cubicBezTo>
                  <a:cubicBezTo>
                    <a:pt x="1464" y="1615"/>
                    <a:pt x="2579" y="2650"/>
                    <a:pt x="3783" y="3587"/>
                  </a:cubicBezTo>
                  <a:cubicBezTo>
                    <a:pt x="7563" y="6537"/>
                    <a:pt x="11629" y="8063"/>
                    <a:pt x="16022" y="8063"/>
                  </a:cubicBezTo>
                  <a:cubicBezTo>
                    <a:pt x="17819" y="8063"/>
                    <a:pt x="19672" y="7807"/>
                    <a:pt x="21581" y="7289"/>
                  </a:cubicBezTo>
                  <a:cubicBezTo>
                    <a:pt x="29538" y="5112"/>
                    <a:pt x="37451" y="2820"/>
                    <a:pt x="45311" y="313"/>
                  </a:cubicBezTo>
                  <a:cubicBezTo>
                    <a:pt x="45489" y="259"/>
                    <a:pt x="45739" y="268"/>
                    <a:pt x="45828" y="27"/>
                  </a:cubicBezTo>
                  <a:lnTo>
                    <a:pt x="45828" y="27"/>
                  </a:lnTo>
                  <a:cubicBezTo>
                    <a:pt x="45186" y="72"/>
                    <a:pt x="44553" y="126"/>
                    <a:pt x="43910" y="161"/>
                  </a:cubicBezTo>
                  <a:cubicBezTo>
                    <a:pt x="38736" y="509"/>
                    <a:pt x="33562" y="795"/>
                    <a:pt x="28379" y="964"/>
                  </a:cubicBezTo>
                  <a:cubicBezTo>
                    <a:pt x="21545" y="1187"/>
                    <a:pt x="14703" y="1294"/>
                    <a:pt x="7860" y="1294"/>
                  </a:cubicBezTo>
                  <a:cubicBezTo>
                    <a:pt x="7830" y="1294"/>
                    <a:pt x="7800" y="1294"/>
                    <a:pt x="7769" y="1294"/>
                  </a:cubicBezTo>
                  <a:cubicBezTo>
                    <a:pt x="5187" y="1294"/>
                    <a:pt x="2667" y="918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366125" y="1978875"/>
              <a:ext cx="195850" cy="1043550"/>
            </a:xfrm>
            <a:custGeom>
              <a:avLst/>
              <a:gdLst/>
              <a:ahLst/>
              <a:cxnLst/>
              <a:rect l="l" t="t" r="r" b="b"/>
              <a:pathLst>
                <a:path w="7834" h="41742" extrusionOk="0">
                  <a:moveTo>
                    <a:pt x="6843" y="0"/>
                  </a:moveTo>
                  <a:lnTo>
                    <a:pt x="6843" y="0"/>
                  </a:lnTo>
                  <a:cubicBezTo>
                    <a:pt x="5594" y="705"/>
                    <a:pt x="4559" y="1677"/>
                    <a:pt x="3605" y="2721"/>
                  </a:cubicBezTo>
                  <a:cubicBezTo>
                    <a:pt x="1651" y="4862"/>
                    <a:pt x="554" y="7378"/>
                    <a:pt x="242" y="10268"/>
                  </a:cubicBezTo>
                  <a:cubicBezTo>
                    <a:pt x="1" y="12561"/>
                    <a:pt x="295" y="14800"/>
                    <a:pt x="866" y="17013"/>
                  </a:cubicBezTo>
                  <a:cubicBezTo>
                    <a:pt x="1660" y="20108"/>
                    <a:pt x="2499" y="23195"/>
                    <a:pt x="3337" y="26281"/>
                  </a:cubicBezTo>
                  <a:cubicBezTo>
                    <a:pt x="4666" y="31233"/>
                    <a:pt x="6013" y="36175"/>
                    <a:pt x="7521" y="41064"/>
                  </a:cubicBezTo>
                  <a:cubicBezTo>
                    <a:pt x="7592" y="41296"/>
                    <a:pt x="7557" y="41599"/>
                    <a:pt x="7833" y="41742"/>
                  </a:cubicBezTo>
                  <a:cubicBezTo>
                    <a:pt x="7824" y="41447"/>
                    <a:pt x="7816" y="41153"/>
                    <a:pt x="7789" y="40858"/>
                  </a:cubicBezTo>
                  <a:cubicBezTo>
                    <a:pt x="7414" y="37406"/>
                    <a:pt x="7218" y="33936"/>
                    <a:pt x="7066" y="30465"/>
                  </a:cubicBezTo>
                  <a:cubicBezTo>
                    <a:pt x="6816" y="24694"/>
                    <a:pt x="6772" y="18922"/>
                    <a:pt x="6781" y="13150"/>
                  </a:cubicBezTo>
                  <a:cubicBezTo>
                    <a:pt x="6790" y="8770"/>
                    <a:pt x="6825" y="4389"/>
                    <a:pt x="6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7" name="Google Shape;1037;p28"/>
          <p:cNvSpPr/>
          <p:nvPr/>
        </p:nvSpPr>
        <p:spPr>
          <a:xfrm>
            <a:off x="0" y="4315279"/>
            <a:ext cx="5087030" cy="828233"/>
          </a:xfrm>
          <a:custGeom>
            <a:avLst/>
            <a:gdLst/>
            <a:ahLst/>
            <a:cxnLst/>
            <a:rect l="l" t="t" r="r" b="b"/>
            <a:pathLst>
              <a:path w="158796" h="25854" extrusionOk="0">
                <a:moveTo>
                  <a:pt x="1" y="1"/>
                </a:moveTo>
                <a:lnTo>
                  <a:pt x="1" y="25854"/>
                </a:lnTo>
                <a:lnTo>
                  <a:pt x="158795" y="25854"/>
                </a:lnTo>
                <a:cubicBezTo>
                  <a:pt x="158617" y="25524"/>
                  <a:pt x="158260" y="25417"/>
                  <a:pt x="157974" y="25247"/>
                </a:cubicBezTo>
                <a:cubicBezTo>
                  <a:pt x="153407" y="22571"/>
                  <a:pt x="148563" y="20546"/>
                  <a:pt x="143478" y="19109"/>
                </a:cubicBezTo>
                <a:cubicBezTo>
                  <a:pt x="138372" y="17678"/>
                  <a:pt x="133211" y="16966"/>
                  <a:pt x="127994" y="16966"/>
                </a:cubicBezTo>
                <a:cubicBezTo>
                  <a:pt x="125699" y="16966"/>
                  <a:pt x="123394" y="17103"/>
                  <a:pt x="121077" y="17379"/>
                </a:cubicBezTo>
                <a:cubicBezTo>
                  <a:pt x="117607" y="17798"/>
                  <a:pt x="114119" y="18128"/>
                  <a:pt x="110630" y="18431"/>
                </a:cubicBezTo>
                <a:cubicBezTo>
                  <a:pt x="107303" y="18717"/>
                  <a:pt x="103966" y="18958"/>
                  <a:pt x="100630" y="19154"/>
                </a:cubicBezTo>
                <a:cubicBezTo>
                  <a:pt x="95554" y="19457"/>
                  <a:pt x="90478" y="19671"/>
                  <a:pt x="85402" y="19734"/>
                </a:cubicBezTo>
                <a:cubicBezTo>
                  <a:pt x="83989" y="19753"/>
                  <a:pt x="82576" y="19763"/>
                  <a:pt x="81163" y="19763"/>
                </a:cubicBezTo>
                <a:cubicBezTo>
                  <a:pt x="75969" y="19763"/>
                  <a:pt x="70778" y="19626"/>
                  <a:pt x="65588" y="19297"/>
                </a:cubicBezTo>
                <a:cubicBezTo>
                  <a:pt x="62091" y="19083"/>
                  <a:pt x="58603" y="18806"/>
                  <a:pt x="55124" y="18422"/>
                </a:cubicBezTo>
                <a:cubicBezTo>
                  <a:pt x="51163" y="17985"/>
                  <a:pt x="47229" y="17423"/>
                  <a:pt x="43303" y="16719"/>
                </a:cubicBezTo>
                <a:cubicBezTo>
                  <a:pt x="37442" y="15666"/>
                  <a:pt x="31652" y="14310"/>
                  <a:pt x="25970" y="12499"/>
                </a:cubicBezTo>
                <a:cubicBezTo>
                  <a:pt x="19716" y="10501"/>
                  <a:pt x="13685" y="7985"/>
                  <a:pt x="7967" y="4756"/>
                </a:cubicBezTo>
                <a:cubicBezTo>
                  <a:pt x="5657" y="3453"/>
                  <a:pt x="3426" y="2026"/>
                  <a:pt x="1196" y="607"/>
                </a:cubicBezTo>
                <a:cubicBezTo>
                  <a:pt x="821" y="366"/>
                  <a:pt x="491" y="1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38" name="Google Shape;1038;p28"/>
          <p:cNvSpPr/>
          <p:nvPr/>
        </p:nvSpPr>
        <p:spPr>
          <a:xfrm>
            <a:off x="299625" y="391845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28"/>
          <p:cNvSpPr/>
          <p:nvPr/>
        </p:nvSpPr>
        <p:spPr>
          <a:xfrm>
            <a:off x="3325400" y="3918450"/>
            <a:ext cx="412800" cy="412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28"/>
          <p:cNvGrpSpPr/>
          <p:nvPr/>
        </p:nvGrpSpPr>
        <p:grpSpPr>
          <a:xfrm>
            <a:off x="3394951" y="674386"/>
            <a:ext cx="714229" cy="713653"/>
            <a:chOff x="3285550" y="1349075"/>
            <a:chExt cx="496475" cy="496075"/>
          </a:xfrm>
        </p:grpSpPr>
        <p:sp>
          <p:nvSpPr>
            <p:cNvPr id="1041" name="Google Shape;1041;p28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>
            <a:off x="1700934" y="4283659"/>
            <a:ext cx="603243" cy="231587"/>
            <a:chOff x="2210725" y="4040600"/>
            <a:chExt cx="842400" cy="323400"/>
          </a:xfrm>
        </p:grpSpPr>
        <p:sp>
          <p:nvSpPr>
            <p:cNvPr id="1058" name="Google Shape;1058;p28"/>
            <p:cNvSpPr/>
            <p:nvPr/>
          </p:nvSpPr>
          <p:spPr>
            <a:xfrm>
              <a:off x="28425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26319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2421325" y="4040600"/>
              <a:ext cx="210600" cy="3234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2210725" y="4040600"/>
              <a:ext cx="210600" cy="3234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28"/>
          <p:cNvSpPr txBox="1">
            <a:spLocks noGrp="1"/>
          </p:cNvSpPr>
          <p:nvPr>
            <p:ph type="ctrTitle"/>
          </p:nvPr>
        </p:nvSpPr>
        <p:spPr>
          <a:xfrm>
            <a:off x="4453679" y="1211842"/>
            <a:ext cx="4166912" cy="20347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chemeClr val="dk1"/>
                </a:solidFill>
              </a:rPr>
              <a:t>   </a:t>
            </a:r>
            <a:r>
              <a:rPr lang="en" sz="6600" dirty="0">
                <a:solidFill>
                  <a:schemeClr val="dk1"/>
                </a:solidFill>
              </a:rPr>
              <a:t>BOOK </a:t>
            </a:r>
            <a:br>
              <a:rPr lang="en" sz="6600" dirty="0">
                <a:solidFill>
                  <a:schemeClr val="dk1"/>
                </a:solidFill>
              </a:rPr>
            </a:br>
            <a:r>
              <a:rPr lang="en" sz="6600" dirty="0">
                <a:solidFill>
                  <a:schemeClr val="dk1"/>
                </a:solidFill>
              </a:rPr>
              <a:t>       RE-USE</a:t>
            </a:r>
            <a:endParaRPr sz="11000" dirty="0">
              <a:solidFill>
                <a:schemeClr val="dk1"/>
              </a:solidFill>
            </a:endParaRPr>
          </a:p>
        </p:txBody>
      </p:sp>
      <p:sp>
        <p:nvSpPr>
          <p:cNvPr id="1063" name="Google Shape;1063;p28"/>
          <p:cNvSpPr txBox="1">
            <a:spLocks noGrp="1"/>
          </p:cNvSpPr>
          <p:nvPr>
            <p:ph type="subTitle" idx="1"/>
          </p:nvPr>
        </p:nvSpPr>
        <p:spPr>
          <a:xfrm>
            <a:off x="4251104" y="3822650"/>
            <a:ext cx="41796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Glenn George Thomas (22PMC124)</a:t>
            </a:r>
            <a:endParaRPr b="1" dirty="0"/>
          </a:p>
        </p:txBody>
      </p:sp>
      <p:sp>
        <p:nvSpPr>
          <p:cNvPr id="1064" name="Google Shape;1064;p28"/>
          <p:cNvSpPr/>
          <p:nvPr/>
        </p:nvSpPr>
        <p:spPr>
          <a:xfrm>
            <a:off x="4198475" y="1464400"/>
            <a:ext cx="231600" cy="2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5" name="Google Shape;1065;p28"/>
          <p:cNvGrpSpPr/>
          <p:nvPr/>
        </p:nvGrpSpPr>
        <p:grpSpPr>
          <a:xfrm rot="3000838">
            <a:off x="7898027" y="517801"/>
            <a:ext cx="884930" cy="536356"/>
            <a:chOff x="7867315" y="323427"/>
            <a:chExt cx="884931" cy="536356"/>
          </a:xfrm>
        </p:grpSpPr>
        <p:grpSp>
          <p:nvGrpSpPr>
            <p:cNvPr id="1066" name="Google Shape;1066;p28"/>
            <p:cNvGrpSpPr/>
            <p:nvPr/>
          </p:nvGrpSpPr>
          <p:grpSpPr>
            <a:xfrm flipH="1">
              <a:off x="7867315" y="323427"/>
              <a:ext cx="536838" cy="536356"/>
              <a:chOff x="3285550" y="1349075"/>
              <a:chExt cx="496475" cy="496075"/>
            </a:xfrm>
          </p:grpSpPr>
          <p:sp>
            <p:nvSpPr>
              <p:cNvPr id="1067" name="Google Shape;1067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3" name="Google Shape;1083;p28"/>
            <p:cNvGrpSpPr/>
            <p:nvPr/>
          </p:nvGrpSpPr>
          <p:grpSpPr>
            <a:xfrm flipH="1">
              <a:off x="8215408" y="323427"/>
              <a:ext cx="536838" cy="536356"/>
              <a:chOff x="3285550" y="1349075"/>
              <a:chExt cx="496475" cy="496075"/>
            </a:xfrm>
          </p:grpSpPr>
          <p:sp>
            <p:nvSpPr>
              <p:cNvPr id="1084" name="Google Shape;1084;p28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E740B7-B6C3-F5DD-CF24-9E76CF079A36}"/>
              </a:ext>
            </a:extLst>
          </p:cNvPr>
          <p:cNvSpPr txBox="1"/>
          <p:nvPr/>
        </p:nvSpPr>
        <p:spPr>
          <a:xfrm>
            <a:off x="4423142" y="3255671"/>
            <a:ext cx="393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600" dirty="0">
                <a:solidFill>
                  <a:schemeClr val="dk1"/>
                </a:solidFill>
                <a:latin typeface="Anton" pitchFamily="2" charset="0"/>
              </a:rPr>
              <a:t>Mini-Project (PMC2216)</a:t>
            </a:r>
            <a:endParaRPr lang="en-IN" sz="1600" dirty="0">
              <a:latin typeface="Anton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43"/>
          <p:cNvSpPr txBox="1">
            <a:spLocks noGrp="1"/>
          </p:cNvSpPr>
          <p:nvPr>
            <p:ph type="title"/>
          </p:nvPr>
        </p:nvSpPr>
        <p:spPr>
          <a:xfrm>
            <a:off x="2317950" y="652062"/>
            <a:ext cx="4508100" cy="570962"/>
          </a:xfrm>
          <a:prstGeom prst="rect">
            <a:avLst/>
          </a:prstGeom>
        </p:spPr>
        <p:txBody>
          <a:bodyPr spcFirstLastPara="1" wrap="square" lIns="0" tIns="13715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FUTURE ENHANCEMENT</a:t>
            </a:r>
            <a:endParaRPr sz="3500" dirty="0"/>
          </a:p>
        </p:txBody>
      </p:sp>
      <p:grpSp>
        <p:nvGrpSpPr>
          <p:cNvPr id="1721" name="Google Shape;1721;p43"/>
          <p:cNvGrpSpPr/>
          <p:nvPr/>
        </p:nvGrpSpPr>
        <p:grpSpPr>
          <a:xfrm flipH="1">
            <a:off x="7872700" y="3798256"/>
            <a:ext cx="1116375" cy="805844"/>
            <a:chOff x="1190300" y="3984881"/>
            <a:chExt cx="1116375" cy="805844"/>
          </a:xfrm>
        </p:grpSpPr>
        <p:sp>
          <p:nvSpPr>
            <p:cNvPr id="1722" name="Google Shape;1722;p43"/>
            <p:cNvSpPr/>
            <p:nvPr/>
          </p:nvSpPr>
          <p:spPr>
            <a:xfrm rot="5400000">
              <a:off x="1927099" y="4414228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3"/>
            <p:cNvSpPr/>
            <p:nvPr/>
          </p:nvSpPr>
          <p:spPr>
            <a:xfrm rot="5400000">
              <a:off x="1927099" y="4208292"/>
              <a:ext cx="150900" cy="231600"/>
            </a:xfrm>
            <a:prstGeom prst="chevron">
              <a:avLst>
                <a:gd name="adj" fmla="val 65456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3"/>
            <p:cNvSpPr/>
            <p:nvPr/>
          </p:nvSpPr>
          <p:spPr>
            <a:xfrm rot="5400000">
              <a:off x="1544799" y="3944531"/>
              <a:ext cx="150900" cy="231600"/>
            </a:xfrm>
            <a:prstGeom prst="chevron">
              <a:avLst>
                <a:gd name="adj" fmla="val 654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3"/>
            <p:cNvSpPr/>
            <p:nvPr/>
          </p:nvSpPr>
          <p:spPr>
            <a:xfrm>
              <a:off x="1190300" y="4057450"/>
              <a:ext cx="69600" cy="69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3"/>
            <p:cNvSpPr/>
            <p:nvPr/>
          </p:nvSpPr>
          <p:spPr>
            <a:xfrm>
              <a:off x="1585450" y="4721125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3"/>
            <p:cNvSpPr/>
            <p:nvPr/>
          </p:nvSpPr>
          <p:spPr>
            <a:xfrm>
              <a:off x="2237075" y="4248650"/>
              <a:ext cx="69600" cy="696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2237075" y="4495225"/>
              <a:ext cx="69600" cy="6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9" name="Google Shape;1729;p43"/>
          <p:cNvSpPr/>
          <p:nvPr/>
        </p:nvSpPr>
        <p:spPr>
          <a:xfrm>
            <a:off x="7910851" y="2132165"/>
            <a:ext cx="364200" cy="363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43"/>
          <p:cNvGrpSpPr/>
          <p:nvPr/>
        </p:nvGrpSpPr>
        <p:grpSpPr>
          <a:xfrm rot="3599599">
            <a:off x="1701871" y="3362641"/>
            <a:ext cx="439658" cy="876662"/>
            <a:chOff x="6299050" y="981775"/>
            <a:chExt cx="582600" cy="1161550"/>
          </a:xfrm>
        </p:grpSpPr>
        <p:sp>
          <p:nvSpPr>
            <p:cNvPr id="1731" name="Google Shape;1731;p43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3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3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684B675-BE98-CA16-F1E0-A1A12E6AD545}"/>
              </a:ext>
            </a:extLst>
          </p:cNvPr>
          <p:cNvSpPr txBox="1"/>
          <p:nvPr/>
        </p:nvSpPr>
        <p:spPr>
          <a:xfrm>
            <a:off x="3291841" y="1350867"/>
            <a:ext cx="3990218" cy="295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Delivery Tracking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User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User Profile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Accessibility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Payment Redirection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Request Books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Add to Cart</a:t>
            </a:r>
            <a:endParaRPr lang="en-IN" sz="1800" b="1" dirty="0">
              <a:solidFill>
                <a:schemeClr val="accent4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4" name="Google Shape;1301;p33">
            <a:extLst>
              <a:ext uri="{FF2B5EF4-FFF2-40B4-BE49-F238E27FC236}">
                <a16:creationId xmlns:a16="http://schemas.microsoft.com/office/drawing/2014/main" id="{5ADB2F26-3ECF-4BF6-C9E7-AA2ED74643BA}"/>
              </a:ext>
            </a:extLst>
          </p:cNvPr>
          <p:cNvSpPr txBox="1">
            <a:spLocks/>
          </p:cNvSpPr>
          <p:nvPr/>
        </p:nvSpPr>
        <p:spPr>
          <a:xfrm>
            <a:off x="0" y="15094"/>
            <a:ext cx="873786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" sz="4000" b="1" dirty="0">
                <a:solidFill>
                  <a:srgbClr val="000000"/>
                </a:solidFill>
                <a:latin typeface="Anton" pitchFamily="2" charset="0"/>
                <a:cs typeface="Arial"/>
                <a:sym typeface="Arial"/>
              </a:rPr>
              <a:t>06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44"/>
          <p:cNvSpPr txBox="1">
            <a:spLocks noGrp="1"/>
          </p:cNvSpPr>
          <p:nvPr>
            <p:ph type="title"/>
          </p:nvPr>
        </p:nvSpPr>
        <p:spPr>
          <a:xfrm>
            <a:off x="713113" y="850071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744" name="Google Shape;1744;p44"/>
          <p:cNvSpPr txBox="1">
            <a:spLocks noGrp="1"/>
          </p:cNvSpPr>
          <p:nvPr>
            <p:ph type="subTitle" idx="1"/>
          </p:nvPr>
        </p:nvSpPr>
        <p:spPr>
          <a:xfrm>
            <a:off x="1869270" y="1491380"/>
            <a:ext cx="6055529" cy="18407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/>
              <a:t>A site focusing on book lovers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/>
              <a:t>Buy useful books at low price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/>
              <a:t>Helpful for less fortunate students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/>
              <a:t>Buy and sell books  </a:t>
            </a:r>
            <a:endParaRPr sz="1800" b="1" dirty="0"/>
          </a:p>
        </p:txBody>
      </p:sp>
      <p:sp>
        <p:nvSpPr>
          <p:cNvPr id="1775" name="Google Shape;1775;p44"/>
          <p:cNvSpPr/>
          <p:nvPr/>
        </p:nvSpPr>
        <p:spPr>
          <a:xfrm>
            <a:off x="543613" y="3475350"/>
            <a:ext cx="339000" cy="33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673;p42">
            <a:extLst>
              <a:ext uri="{FF2B5EF4-FFF2-40B4-BE49-F238E27FC236}">
                <a16:creationId xmlns:a16="http://schemas.microsoft.com/office/drawing/2014/main" id="{AC9A08F4-60DD-95D5-F78A-8B9A0C68A34A}"/>
              </a:ext>
            </a:extLst>
          </p:cNvPr>
          <p:cNvGrpSpPr/>
          <p:nvPr/>
        </p:nvGrpSpPr>
        <p:grpSpPr>
          <a:xfrm>
            <a:off x="6099456" y="3652120"/>
            <a:ext cx="2170127" cy="850717"/>
            <a:chOff x="3391384" y="1650774"/>
            <a:chExt cx="2170127" cy="850717"/>
          </a:xfrm>
        </p:grpSpPr>
        <p:sp>
          <p:nvSpPr>
            <p:cNvPr id="23" name="Google Shape;1674;p42">
              <a:extLst>
                <a:ext uri="{FF2B5EF4-FFF2-40B4-BE49-F238E27FC236}">
                  <a16:creationId xmlns:a16="http://schemas.microsoft.com/office/drawing/2014/main" id="{D4EAD433-8A92-B81C-D471-B334268B47D7}"/>
                </a:ext>
              </a:extLst>
            </p:cNvPr>
            <p:cNvSpPr/>
            <p:nvPr/>
          </p:nvSpPr>
          <p:spPr>
            <a:xfrm>
              <a:off x="3412397" y="1832829"/>
              <a:ext cx="847993" cy="636398"/>
            </a:xfrm>
            <a:custGeom>
              <a:avLst/>
              <a:gdLst/>
              <a:ahLst/>
              <a:cxnLst/>
              <a:rect l="l" t="t" r="r" b="b"/>
              <a:pathLst>
                <a:path w="40477" h="30377" extrusionOk="0">
                  <a:moveTo>
                    <a:pt x="927" y="1"/>
                  </a:moveTo>
                  <a:cubicBezTo>
                    <a:pt x="927" y="1"/>
                    <a:pt x="5589" y="6467"/>
                    <a:pt x="0" y="19775"/>
                  </a:cubicBezTo>
                  <a:lnTo>
                    <a:pt x="35389" y="30377"/>
                  </a:lnTo>
                  <a:lnTo>
                    <a:pt x="39850" y="25941"/>
                  </a:lnTo>
                  <a:lnTo>
                    <a:pt x="40476" y="842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5;p42">
              <a:extLst>
                <a:ext uri="{FF2B5EF4-FFF2-40B4-BE49-F238E27FC236}">
                  <a16:creationId xmlns:a16="http://schemas.microsoft.com/office/drawing/2014/main" id="{E723B8A7-019C-F8E8-80B8-AAAEFD57ADEF}"/>
                </a:ext>
              </a:extLst>
            </p:cNvPr>
            <p:cNvSpPr/>
            <p:nvPr/>
          </p:nvSpPr>
          <p:spPr>
            <a:xfrm>
              <a:off x="3391384" y="1650774"/>
              <a:ext cx="2170127" cy="850717"/>
            </a:xfrm>
            <a:custGeom>
              <a:avLst/>
              <a:gdLst/>
              <a:ahLst/>
              <a:cxnLst/>
              <a:rect l="l" t="t" r="r" b="b"/>
              <a:pathLst>
                <a:path w="103586" h="40607" extrusionOk="0">
                  <a:moveTo>
                    <a:pt x="57029" y="1"/>
                  </a:moveTo>
                  <a:cubicBezTo>
                    <a:pt x="56392" y="1"/>
                    <a:pt x="55753" y="41"/>
                    <a:pt x="55114" y="119"/>
                  </a:cubicBezTo>
                  <a:lnTo>
                    <a:pt x="2056" y="6736"/>
                  </a:lnTo>
                  <a:cubicBezTo>
                    <a:pt x="978" y="6886"/>
                    <a:pt x="878" y="8390"/>
                    <a:pt x="1930" y="8691"/>
                  </a:cubicBezTo>
                  <a:lnTo>
                    <a:pt x="35289" y="17688"/>
                  </a:lnTo>
                  <a:cubicBezTo>
                    <a:pt x="37996" y="18415"/>
                    <a:pt x="39725" y="21047"/>
                    <a:pt x="39324" y="23829"/>
                  </a:cubicBezTo>
                  <a:lnTo>
                    <a:pt x="38021" y="32751"/>
                  </a:lnTo>
                  <a:cubicBezTo>
                    <a:pt x="37636" y="35296"/>
                    <a:pt x="35463" y="37074"/>
                    <a:pt x="33011" y="37074"/>
                  </a:cubicBezTo>
                  <a:cubicBezTo>
                    <a:pt x="32590" y="37074"/>
                    <a:pt x="32160" y="37022"/>
                    <a:pt x="31730" y="36911"/>
                  </a:cubicBezTo>
                  <a:lnTo>
                    <a:pt x="1003" y="28465"/>
                  </a:lnTo>
                  <a:cubicBezTo>
                    <a:pt x="937" y="28448"/>
                    <a:pt x="871" y="28440"/>
                    <a:pt x="806" y="28440"/>
                  </a:cubicBezTo>
                  <a:cubicBezTo>
                    <a:pt x="403" y="28440"/>
                    <a:pt x="47" y="28757"/>
                    <a:pt x="26" y="29167"/>
                  </a:cubicBezTo>
                  <a:lnTo>
                    <a:pt x="26" y="29242"/>
                  </a:lnTo>
                  <a:cubicBezTo>
                    <a:pt x="0" y="29869"/>
                    <a:pt x="402" y="30420"/>
                    <a:pt x="978" y="30571"/>
                  </a:cubicBezTo>
                  <a:lnTo>
                    <a:pt x="34236" y="40195"/>
                  </a:lnTo>
                  <a:cubicBezTo>
                    <a:pt x="35265" y="40471"/>
                    <a:pt x="36322" y="40606"/>
                    <a:pt x="37378" y="40606"/>
                  </a:cubicBezTo>
                  <a:cubicBezTo>
                    <a:pt x="38046" y="40606"/>
                    <a:pt x="38714" y="40552"/>
                    <a:pt x="39374" y="40445"/>
                  </a:cubicBezTo>
                  <a:lnTo>
                    <a:pt x="97044" y="30947"/>
                  </a:lnTo>
                  <a:cubicBezTo>
                    <a:pt x="99650" y="30520"/>
                    <a:pt x="101655" y="28415"/>
                    <a:pt x="101981" y="25809"/>
                  </a:cubicBezTo>
                  <a:lnTo>
                    <a:pt x="103510" y="13277"/>
                  </a:lnTo>
                  <a:cubicBezTo>
                    <a:pt x="103585" y="10997"/>
                    <a:pt x="102031" y="9017"/>
                    <a:pt x="99801" y="8540"/>
                  </a:cubicBezTo>
                  <a:lnTo>
                    <a:pt x="59976" y="295"/>
                  </a:lnTo>
                  <a:cubicBezTo>
                    <a:pt x="59001" y="97"/>
                    <a:pt x="58017" y="1"/>
                    <a:pt x="57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676;p42">
              <a:extLst>
                <a:ext uri="{FF2B5EF4-FFF2-40B4-BE49-F238E27FC236}">
                  <a16:creationId xmlns:a16="http://schemas.microsoft.com/office/drawing/2014/main" id="{065331C2-A540-69CE-F2D2-34A290BF7921}"/>
                </a:ext>
              </a:extLst>
            </p:cNvPr>
            <p:cNvSpPr/>
            <p:nvPr/>
          </p:nvSpPr>
          <p:spPr>
            <a:xfrm>
              <a:off x="3723232" y="1799749"/>
              <a:ext cx="727761" cy="144429"/>
            </a:xfrm>
            <a:custGeom>
              <a:avLst/>
              <a:gdLst/>
              <a:ahLst/>
              <a:cxnLst/>
              <a:rect l="l" t="t" r="r" b="b"/>
              <a:pathLst>
                <a:path w="34738" h="6894" extrusionOk="0">
                  <a:moveTo>
                    <a:pt x="9374" y="1"/>
                  </a:moveTo>
                  <a:lnTo>
                    <a:pt x="276" y="703"/>
                  </a:lnTo>
                  <a:cubicBezTo>
                    <a:pt x="25" y="728"/>
                    <a:pt x="0" y="1104"/>
                    <a:pt x="251" y="1154"/>
                  </a:cubicBezTo>
                  <a:lnTo>
                    <a:pt x="24211" y="6893"/>
                  </a:lnTo>
                  <a:lnTo>
                    <a:pt x="24286" y="6893"/>
                  </a:lnTo>
                  <a:lnTo>
                    <a:pt x="34462" y="5916"/>
                  </a:lnTo>
                  <a:cubicBezTo>
                    <a:pt x="34712" y="5891"/>
                    <a:pt x="34737" y="5515"/>
                    <a:pt x="34487" y="5464"/>
                  </a:cubicBezTo>
                  <a:lnTo>
                    <a:pt x="9424" y="26"/>
                  </a:lnTo>
                  <a:cubicBezTo>
                    <a:pt x="9424" y="1"/>
                    <a:pt x="9399" y="1"/>
                    <a:pt x="9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7;p42">
              <a:extLst>
                <a:ext uri="{FF2B5EF4-FFF2-40B4-BE49-F238E27FC236}">
                  <a16:creationId xmlns:a16="http://schemas.microsoft.com/office/drawing/2014/main" id="{DC490FF8-8BF1-B942-9BF1-C82DD9C07A9E}"/>
                </a:ext>
              </a:extLst>
            </p:cNvPr>
            <p:cNvSpPr/>
            <p:nvPr/>
          </p:nvSpPr>
          <p:spPr>
            <a:xfrm>
              <a:off x="4347165" y="2012790"/>
              <a:ext cx="1079302" cy="316492"/>
            </a:xfrm>
            <a:custGeom>
              <a:avLst/>
              <a:gdLst/>
              <a:ahLst/>
              <a:cxnLst/>
              <a:rect l="l" t="t" r="r" b="b"/>
              <a:pathLst>
                <a:path w="51518" h="15107" extrusionOk="0">
                  <a:moveTo>
                    <a:pt x="50367" y="1"/>
                  </a:moveTo>
                  <a:cubicBezTo>
                    <a:pt x="50326" y="1"/>
                    <a:pt x="50285" y="3"/>
                    <a:pt x="50244" y="7"/>
                  </a:cubicBezTo>
                  <a:lnTo>
                    <a:pt x="1948" y="6098"/>
                  </a:lnTo>
                  <a:cubicBezTo>
                    <a:pt x="1446" y="6173"/>
                    <a:pt x="1070" y="6549"/>
                    <a:pt x="1020" y="7025"/>
                  </a:cubicBezTo>
                  <a:lnTo>
                    <a:pt x="93" y="13867"/>
                  </a:lnTo>
                  <a:cubicBezTo>
                    <a:pt x="0" y="14540"/>
                    <a:pt x="509" y="15106"/>
                    <a:pt x="1143" y="15106"/>
                  </a:cubicBezTo>
                  <a:cubicBezTo>
                    <a:pt x="1193" y="15106"/>
                    <a:pt x="1244" y="15102"/>
                    <a:pt x="1296" y="15095"/>
                  </a:cubicBezTo>
                  <a:lnTo>
                    <a:pt x="49918" y="8153"/>
                  </a:lnTo>
                  <a:cubicBezTo>
                    <a:pt x="50394" y="8078"/>
                    <a:pt x="50770" y="7677"/>
                    <a:pt x="50820" y="7200"/>
                  </a:cubicBezTo>
                  <a:lnTo>
                    <a:pt x="51447" y="1185"/>
                  </a:lnTo>
                  <a:cubicBezTo>
                    <a:pt x="51517" y="549"/>
                    <a:pt x="51011" y="1"/>
                    <a:pt x="50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78;p42">
              <a:extLst>
                <a:ext uri="{FF2B5EF4-FFF2-40B4-BE49-F238E27FC236}">
                  <a16:creationId xmlns:a16="http://schemas.microsoft.com/office/drawing/2014/main" id="{45F4E022-5F24-C3FA-967A-EE50EF8DD302}"/>
                </a:ext>
              </a:extLst>
            </p:cNvPr>
            <p:cNvSpPr/>
            <p:nvPr/>
          </p:nvSpPr>
          <p:spPr>
            <a:xfrm>
              <a:off x="4296592" y="1892160"/>
              <a:ext cx="1191929" cy="158592"/>
            </a:xfrm>
            <a:custGeom>
              <a:avLst/>
              <a:gdLst/>
              <a:ahLst/>
              <a:cxnLst/>
              <a:rect l="l" t="t" r="r" b="b"/>
              <a:pathLst>
                <a:path w="56894" h="7570" extrusionOk="0">
                  <a:moveTo>
                    <a:pt x="56793" y="1"/>
                  </a:moveTo>
                  <a:lnTo>
                    <a:pt x="1" y="6793"/>
                  </a:lnTo>
                  <a:lnTo>
                    <a:pt x="101" y="7570"/>
                  </a:lnTo>
                  <a:lnTo>
                    <a:pt x="56893" y="778"/>
                  </a:lnTo>
                  <a:lnTo>
                    <a:pt x="567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664;p42">
            <a:extLst>
              <a:ext uri="{FF2B5EF4-FFF2-40B4-BE49-F238E27FC236}">
                <a16:creationId xmlns:a16="http://schemas.microsoft.com/office/drawing/2014/main" id="{1913F37A-BD75-893A-92D5-6998B1AF8268}"/>
              </a:ext>
            </a:extLst>
          </p:cNvPr>
          <p:cNvGrpSpPr/>
          <p:nvPr/>
        </p:nvGrpSpPr>
        <p:grpSpPr>
          <a:xfrm>
            <a:off x="6099456" y="2938335"/>
            <a:ext cx="2317657" cy="1112340"/>
            <a:chOff x="3498501" y="2991448"/>
            <a:chExt cx="2317657" cy="1112340"/>
          </a:xfrm>
        </p:grpSpPr>
        <p:sp>
          <p:nvSpPr>
            <p:cNvPr id="29" name="Google Shape;1665;p42">
              <a:extLst>
                <a:ext uri="{FF2B5EF4-FFF2-40B4-BE49-F238E27FC236}">
                  <a16:creationId xmlns:a16="http://schemas.microsoft.com/office/drawing/2014/main" id="{EF49192A-2CB8-4181-566B-CFC80F7AE0BB}"/>
                </a:ext>
              </a:extLst>
            </p:cNvPr>
            <p:cNvSpPr/>
            <p:nvPr/>
          </p:nvSpPr>
          <p:spPr>
            <a:xfrm>
              <a:off x="3548907" y="3315105"/>
              <a:ext cx="2227341" cy="787092"/>
            </a:xfrm>
            <a:custGeom>
              <a:avLst/>
              <a:gdLst/>
              <a:ahLst/>
              <a:cxnLst/>
              <a:rect l="l" t="t" r="r" b="b"/>
              <a:pathLst>
                <a:path w="106317" h="37570" extrusionOk="0">
                  <a:moveTo>
                    <a:pt x="104412" y="0"/>
                  </a:moveTo>
                  <a:lnTo>
                    <a:pt x="44562" y="10326"/>
                  </a:lnTo>
                  <a:lnTo>
                    <a:pt x="25" y="1153"/>
                  </a:lnTo>
                  <a:lnTo>
                    <a:pt x="0" y="13659"/>
                  </a:lnTo>
                  <a:lnTo>
                    <a:pt x="35013" y="37569"/>
                  </a:lnTo>
                  <a:lnTo>
                    <a:pt x="106317" y="15739"/>
                  </a:lnTo>
                  <a:cubicBezTo>
                    <a:pt x="106317" y="15739"/>
                    <a:pt x="101003" y="11128"/>
                    <a:pt x="104412" y="0"/>
                  </a:cubicBez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66;p42">
              <a:extLst>
                <a:ext uri="{FF2B5EF4-FFF2-40B4-BE49-F238E27FC236}">
                  <a16:creationId xmlns:a16="http://schemas.microsoft.com/office/drawing/2014/main" id="{61738F8F-D546-686F-3F44-9A9E4A9CDA83}"/>
                </a:ext>
              </a:extLst>
            </p:cNvPr>
            <p:cNvSpPr/>
            <p:nvPr/>
          </p:nvSpPr>
          <p:spPr>
            <a:xfrm>
              <a:off x="3498501" y="2991448"/>
              <a:ext cx="2317657" cy="1112340"/>
            </a:xfrm>
            <a:custGeom>
              <a:avLst/>
              <a:gdLst/>
              <a:ahLst/>
              <a:cxnLst/>
              <a:rect l="l" t="t" r="r" b="b"/>
              <a:pathLst>
                <a:path w="110628" h="53095" extrusionOk="0">
                  <a:moveTo>
                    <a:pt x="67744" y="0"/>
                  </a:moveTo>
                  <a:cubicBezTo>
                    <a:pt x="67142" y="0"/>
                    <a:pt x="66538" y="63"/>
                    <a:pt x="65941" y="186"/>
                  </a:cubicBezTo>
                  <a:lnTo>
                    <a:pt x="4512" y="13469"/>
                  </a:lnTo>
                  <a:cubicBezTo>
                    <a:pt x="1855" y="14046"/>
                    <a:pt x="0" y="16452"/>
                    <a:pt x="101" y="19158"/>
                  </a:cubicBezTo>
                  <a:lnTo>
                    <a:pt x="351" y="26477"/>
                  </a:lnTo>
                  <a:cubicBezTo>
                    <a:pt x="401" y="28381"/>
                    <a:pt x="1404" y="30136"/>
                    <a:pt x="3008" y="31163"/>
                  </a:cubicBezTo>
                  <a:lnTo>
                    <a:pt x="36467" y="52617"/>
                  </a:lnTo>
                  <a:cubicBezTo>
                    <a:pt x="36948" y="52933"/>
                    <a:pt x="37507" y="53094"/>
                    <a:pt x="38063" y="53094"/>
                  </a:cubicBezTo>
                  <a:cubicBezTo>
                    <a:pt x="38346" y="53094"/>
                    <a:pt x="38627" y="53053"/>
                    <a:pt x="38898" y="52968"/>
                  </a:cubicBezTo>
                  <a:lnTo>
                    <a:pt x="109775" y="32091"/>
                  </a:lnTo>
                  <a:cubicBezTo>
                    <a:pt x="110302" y="31940"/>
                    <a:pt x="110627" y="31464"/>
                    <a:pt x="110602" y="30938"/>
                  </a:cubicBezTo>
                  <a:cubicBezTo>
                    <a:pt x="110560" y="30414"/>
                    <a:pt x="110115" y="30012"/>
                    <a:pt x="109619" y="30012"/>
                  </a:cubicBezTo>
                  <a:cubicBezTo>
                    <a:pt x="109522" y="30012"/>
                    <a:pt x="109423" y="30028"/>
                    <a:pt x="109324" y="30061"/>
                  </a:cubicBezTo>
                  <a:lnTo>
                    <a:pt x="38196" y="50888"/>
                  </a:lnTo>
                  <a:cubicBezTo>
                    <a:pt x="38052" y="50928"/>
                    <a:pt x="37903" y="50947"/>
                    <a:pt x="37754" y="50947"/>
                  </a:cubicBezTo>
                  <a:cubicBezTo>
                    <a:pt x="37435" y="50947"/>
                    <a:pt x="37116" y="50858"/>
                    <a:pt x="36843" y="50687"/>
                  </a:cubicBezTo>
                  <a:lnTo>
                    <a:pt x="4963" y="30487"/>
                  </a:lnTo>
                  <a:cubicBezTo>
                    <a:pt x="3659" y="29660"/>
                    <a:pt x="2857" y="28256"/>
                    <a:pt x="2832" y="26702"/>
                  </a:cubicBezTo>
                  <a:lnTo>
                    <a:pt x="2682" y="20161"/>
                  </a:lnTo>
                  <a:cubicBezTo>
                    <a:pt x="2644" y="18783"/>
                    <a:pt x="3772" y="17789"/>
                    <a:pt x="5006" y="17789"/>
                  </a:cubicBezTo>
                  <a:cubicBezTo>
                    <a:pt x="5410" y="17789"/>
                    <a:pt x="5826" y="17896"/>
                    <a:pt x="6216" y="18131"/>
                  </a:cubicBezTo>
                  <a:lnTo>
                    <a:pt x="34662" y="35449"/>
                  </a:lnTo>
                  <a:cubicBezTo>
                    <a:pt x="35503" y="35954"/>
                    <a:pt x="36446" y="36221"/>
                    <a:pt x="37400" y="36221"/>
                  </a:cubicBezTo>
                  <a:cubicBezTo>
                    <a:pt x="37867" y="36221"/>
                    <a:pt x="38336" y="36157"/>
                    <a:pt x="38798" y="36026"/>
                  </a:cubicBezTo>
                  <a:lnTo>
                    <a:pt x="106567" y="16627"/>
                  </a:lnTo>
                  <a:cubicBezTo>
                    <a:pt x="108021" y="16226"/>
                    <a:pt x="108096" y="14196"/>
                    <a:pt x="106668" y="13670"/>
                  </a:cubicBezTo>
                  <a:lnTo>
                    <a:pt x="70652" y="512"/>
                  </a:lnTo>
                  <a:cubicBezTo>
                    <a:pt x="69717" y="169"/>
                    <a:pt x="68734" y="0"/>
                    <a:pt x="67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730;p43">
            <a:extLst>
              <a:ext uri="{FF2B5EF4-FFF2-40B4-BE49-F238E27FC236}">
                <a16:creationId xmlns:a16="http://schemas.microsoft.com/office/drawing/2014/main" id="{67176854-2659-A990-525F-98F92C17E52F}"/>
              </a:ext>
            </a:extLst>
          </p:cNvPr>
          <p:cNvGrpSpPr/>
          <p:nvPr/>
        </p:nvGrpSpPr>
        <p:grpSpPr>
          <a:xfrm rot="3599599">
            <a:off x="7064871" y="984436"/>
            <a:ext cx="439658" cy="876662"/>
            <a:chOff x="6299050" y="981775"/>
            <a:chExt cx="582600" cy="1161550"/>
          </a:xfrm>
        </p:grpSpPr>
        <p:sp>
          <p:nvSpPr>
            <p:cNvPr id="32" name="Google Shape;1731;p43">
              <a:extLst>
                <a:ext uri="{FF2B5EF4-FFF2-40B4-BE49-F238E27FC236}">
                  <a16:creationId xmlns:a16="http://schemas.microsoft.com/office/drawing/2014/main" id="{0E0CA512-4BD0-0705-CC90-026A4BF26D61}"/>
                </a:ext>
              </a:extLst>
            </p:cNvPr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2;p43">
              <a:extLst>
                <a:ext uri="{FF2B5EF4-FFF2-40B4-BE49-F238E27FC236}">
                  <a16:creationId xmlns:a16="http://schemas.microsoft.com/office/drawing/2014/main" id="{B74C9804-EE97-D675-5D50-90A99065205D}"/>
                </a:ext>
              </a:extLst>
            </p:cNvPr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3;p43">
              <a:extLst>
                <a:ext uri="{FF2B5EF4-FFF2-40B4-BE49-F238E27FC236}">
                  <a16:creationId xmlns:a16="http://schemas.microsoft.com/office/drawing/2014/main" id="{68F0D242-FC91-86CE-E6E4-76854ECD0501}"/>
                </a:ext>
              </a:extLst>
            </p:cNvPr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301;p33">
            <a:extLst>
              <a:ext uri="{FF2B5EF4-FFF2-40B4-BE49-F238E27FC236}">
                <a16:creationId xmlns:a16="http://schemas.microsoft.com/office/drawing/2014/main" id="{FBFBCFA1-71F6-D21C-3BFB-0F6B2DD75ED5}"/>
              </a:ext>
            </a:extLst>
          </p:cNvPr>
          <p:cNvSpPr txBox="1">
            <a:spLocks/>
          </p:cNvSpPr>
          <p:nvPr/>
        </p:nvSpPr>
        <p:spPr>
          <a:xfrm>
            <a:off x="0" y="15094"/>
            <a:ext cx="873786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" sz="4000" b="1" dirty="0">
                <a:solidFill>
                  <a:srgbClr val="000000"/>
                </a:solidFill>
                <a:latin typeface="Anton" pitchFamily="2" charset="0"/>
                <a:cs typeface="Arial"/>
                <a:sym typeface="Arial"/>
              </a:rPr>
              <a:t>07</a:t>
            </a:r>
            <a:endParaRPr lang="en" dirty="0"/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2"/>
          <p:cNvSpPr txBox="1">
            <a:spLocks noGrp="1"/>
          </p:cNvSpPr>
          <p:nvPr>
            <p:ph type="title"/>
          </p:nvPr>
        </p:nvSpPr>
        <p:spPr>
          <a:xfrm>
            <a:off x="1381361" y="580294"/>
            <a:ext cx="5790528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grpSp>
        <p:nvGrpSpPr>
          <p:cNvPr id="1664" name="Google Shape;1664;p42"/>
          <p:cNvGrpSpPr/>
          <p:nvPr/>
        </p:nvGrpSpPr>
        <p:grpSpPr>
          <a:xfrm>
            <a:off x="6661670" y="3808820"/>
            <a:ext cx="2317657" cy="1112340"/>
            <a:chOff x="3498501" y="2991448"/>
            <a:chExt cx="2317657" cy="1112340"/>
          </a:xfrm>
        </p:grpSpPr>
        <p:sp>
          <p:nvSpPr>
            <p:cNvPr id="1665" name="Google Shape;1665;p42"/>
            <p:cNvSpPr/>
            <p:nvPr/>
          </p:nvSpPr>
          <p:spPr>
            <a:xfrm>
              <a:off x="3548907" y="3315105"/>
              <a:ext cx="2227341" cy="787092"/>
            </a:xfrm>
            <a:custGeom>
              <a:avLst/>
              <a:gdLst/>
              <a:ahLst/>
              <a:cxnLst/>
              <a:rect l="l" t="t" r="r" b="b"/>
              <a:pathLst>
                <a:path w="106317" h="37570" extrusionOk="0">
                  <a:moveTo>
                    <a:pt x="104412" y="0"/>
                  </a:moveTo>
                  <a:lnTo>
                    <a:pt x="44562" y="10326"/>
                  </a:lnTo>
                  <a:lnTo>
                    <a:pt x="25" y="1153"/>
                  </a:lnTo>
                  <a:lnTo>
                    <a:pt x="0" y="13659"/>
                  </a:lnTo>
                  <a:lnTo>
                    <a:pt x="35013" y="37569"/>
                  </a:lnTo>
                  <a:lnTo>
                    <a:pt x="106317" y="15739"/>
                  </a:lnTo>
                  <a:cubicBezTo>
                    <a:pt x="106317" y="15739"/>
                    <a:pt x="101003" y="11128"/>
                    <a:pt x="104412" y="0"/>
                  </a:cubicBez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498501" y="2991448"/>
              <a:ext cx="2317657" cy="1112340"/>
            </a:xfrm>
            <a:custGeom>
              <a:avLst/>
              <a:gdLst/>
              <a:ahLst/>
              <a:cxnLst/>
              <a:rect l="l" t="t" r="r" b="b"/>
              <a:pathLst>
                <a:path w="110628" h="53095" extrusionOk="0">
                  <a:moveTo>
                    <a:pt x="67744" y="0"/>
                  </a:moveTo>
                  <a:cubicBezTo>
                    <a:pt x="67142" y="0"/>
                    <a:pt x="66538" y="63"/>
                    <a:pt x="65941" y="186"/>
                  </a:cubicBezTo>
                  <a:lnTo>
                    <a:pt x="4512" y="13469"/>
                  </a:lnTo>
                  <a:cubicBezTo>
                    <a:pt x="1855" y="14046"/>
                    <a:pt x="0" y="16452"/>
                    <a:pt x="101" y="19158"/>
                  </a:cubicBezTo>
                  <a:lnTo>
                    <a:pt x="351" y="26477"/>
                  </a:lnTo>
                  <a:cubicBezTo>
                    <a:pt x="401" y="28381"/>
                    <a:pt x="1404" y="30136"/>
                    <a:pt x="3008" y="31163"/>
                  </a:cubicBezTo>
                  <a:lnTo>
                    <a:pt x="36467" y="52617"/>
                  </a:lnTo>
                  <a:cubicBezTo>
                    <a:pt x="36948" y="52933"/>
                    <a:pt x="37507" y="53094"/>
                    <a:pt x="38063" y="53094"/>
                  </a:cubicBezTo>
                  <a:cubicBezTo>
                    <a:pt x="38346" y="53094"/>
                    <a:pt x="38627" y="53053"/>
                    <a:pt x="38898" y="52968"/>
                  </a:cubicBezTo>
                  <a:lnTo>
                    <a:pt x="109775" y="32091"/>
                  </a:lnTo>
                  <a:cubicBezTo>
                    <a:pt x="110302" y="31940"/>
                    <a:pt x="110627" y="31464"/>
                    <a:pt x="110602" y="30938"/>
                  </a:cubicBezTo>
                  <a:cubicBezTo>
                    <a:pt x="110560" y="30414"/>
                    <a:pt x="110115" y="30012"/>
                    <a:pt x="109619" y="30012"/>
                  </a:cubicBezTo>
                  <a:cubicBezTo>
                    <a:pt x="109522" y="30012"/>
                    <a:pt x="109423" y="30028"/>
                    <a:pt x="109324" y="30061"/>
                  </a:cubicBezTo>
                  <a:lnTo>
                    <a:pt x="38196" y="50888"/>
                  </a:lnTo>
                  <a:cubicBezTo>
                    <a:pt x="38052" y="50928"/>
                    <a:pt x="37903" y="50947"/>
                    <a:pt x="37754" y="50947"/>
                  </a:cubicBezTo>
                  <a:cubicBezTo>
                    <a:pt x="37435" y="50947"/>
                    <a:pt x="37116" y="50858"/>
                    <a:pt x="36843" y="50687"/>
                  </a:cubicBezTo>
                  <a:lnTo>
                    <a:pt x="4963" y="30487"/>
                  </a:lnTo>
                  <a:cubicBezTo>
                    <a:pt x="3659" y="29660"/>
                    <a:pt x="2857" y="28256"/>
                    <a:pt x="2832" y="26702"/>
                  </a:cubicBezTo>
                  <a:lnTo>
                    <a:pt x="2682" y="20161"/>
                  </a:lnTo>
                  <a:cubicBezTo>
                    <a:pt x="2644" y="18783"/>
                    <a:pt x="3772" y="17789"/>
                    <a:pt x="5006" y="17789"/>
                  </a:cubicBezTo>
                  <a:cubicBezTo>
                    <a:pt x="5410" y="17789"/>
                    <a:pt x="5826" y="17896"/>
                    <a:pt x="6216" y="18131"/>
                  </a:cubicBezTo>
                  <a:lnTo>
                    <a:pt x="34662" y="35449"/>
                  </a:lnTo>
                  <a:cubicBezTo>
                    <a:pt x="35503" y="35954"/>
                    <a:pt x="36446" y="36221"/>
                    <a:pt x="37400" y="36221"/>
                  </a:cubicBezTo>
                  <a:cubicBezTo>
                    <a:pt x="37867" y="36221"/>
                    <a:pt x="38336" y="36157"/>
                    <a:pt x="38798" y="36026"/>
                  </a:cubicBezTo>
                  <a:lnTo>
                    <a:pt x="106567" y="16627"/>
                  </a:lnTo>
                  <a:cubicBezTo>
                    <a:pt x="108021" y="16226"/>
                    <a:pt x="108096" y="14196"/>
                    <a:pt x="106668" y="13670"/>
                  </a:cubicBezTo>
                  <a:lnTo>
                    <a:pt x="70652" y="512"/>
                  </a:lnTo>
                  <a:cubicBezTo>
                    <a:pt x="69717" y="169"/>
                    <a:pt x="68734" y="0"/>
                    <a:pt x="67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7" name="Google Shape;1667;p42"/>
          <p:cNvGrpSpPr/>
          <p:nvPr/>
        </p:nvGrpSpPr>
        <p:grpSpPr>
          <a:xfrm>
            <a:off x="6495478" y="3292032"/>
            <a:ext cx="2317678" cy="1112571"/>
            <a:chOff x="3327843" y="2634167"/>
            <a:chExt cx="2317678" cy="1112571"/>
          </a:xfrm>
        </p:grpSpPr>
        <p:sp>
          <p:nvSpPr>
            <p:cNvPr id="1668" name="Google Shape;1668;p42"/>
            <p:cNvSpPr/>
            <p:nvPr/>
          </p:nvSpPr>
          <p:spPr>
            <a:xfrm>
              <a:off x="3368276" y="2958054"/>
              <a:ext cx="2226838" cy="787091"/>
            </a:xfrm>
            <a:custGeom>
              <a:avLst/>
              <a:gdLst/>
              <a:ahLst/>
              <a:cxnLst/>
              <a:rect l="l" t="t" r="r" b="b"/>
              <a:pathLst>
                <a:path w="106293" h="37570" extrusionOk="0">
                  <a:moveTo>
                    <a:pt x="1880" y="0"/>
                  </a:moveTo>
                  <a:lnTo>
                    <a:pt x="1880" y="0"/>
                  </a:lnTo>
                  <a:cubicBezTo>
                    <a:pt x="5289" y="11128"/>
                    <a:pt x="1" y="15740"/>
                    <a:pt x="1" y="15740"/>
                  </a:cubicBezTo>
                  <a:lnTo>
                    <a:pt x="71279" y="37569"/>
                  </a:lnTo>
                  <a:lnTo>
                    <a:pt x="106292" y="13660"/>
                  </a:lnTo>
                  <a:lnTo>
                    <a:pt x="106292" y="1128"/>
                  </a:lnTo>
                  <a:lnTo>
                    <a:pt x="61755" y="10326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3327843" y="2634167"/>
              <a:ext cx="2317678" cy="1112571"/>
            </a:xfrm>
            <a:custGeom>
              <a:avLst/>
              <a:gdLst/>
              <a:ahLst/>
              <a:cxnLst/>
              <a:rect l="l" t="t" r="r" b="b"/>
              <a:pathLst>
                <a:path w="110629" h="53106" extrusionOk="0">
                  <a:moveTo>
                    <a:pt x="42907" y="1"/>
                  </a:moveTo>
                  <a:cubicBezTo>
                    <a:pt x="41912" y="1"/>
                    <a:pt x="40915" y="179"/>
                    <a:pt x="39976" y="523"/>
                  </a:cubicBezTo>
                  <a:lnTo>
                    <a:pt x="3961" y="13681"/>
                  </a:lnTo>
                  <a:cubicBezTo>
                    <a:pt x="2532" y="14182"/>
                    <a:pt x="2607" y="16212"/>
                    <a:pt x="4061" y="16638"/>
                  </a:cubicBezTo>
                  <a:lnTo>
                    <a:pt x="71831" y="36012"/>
                  </a:lnTo>
                  <a:cubicBezTo>
                    <a:pt x="72305" y="36147"/>
                    <a:pt x="72789" y="36214"/>
                    <a:pt x="73269" y="36214"/>
                  </a:cubicBezTo>
                  <a:cubicBezTo>
                    <a:pt x="74208" y="36214"/>
                    <a:pt x="75137" y="35958"/>
                    <a:pt x="75966" y="35460"/>
                  </a:cubicBezTo>
                  <a:lnTo>
                    <a:pt x="104438" y="18142"/>
                  </a:lnTo>
                  <a:cubicBezTo>
                    <a:pt x="104821" y="17907"/>
                    <a:pt x="105232" y="17800"/>
                    <a:pt x="105633" y="17800"/>
                  </a:cubicBezTo>
                  <a:cubicBezTo>
                    <a:pt x="106856" y="17800"/>
                    <a:pt x="107984" y="18794"/>
                    <a:pt x="107946" y="20172"/>
                  </a:cubicBezTo>
                  <a:lnTo>
                    <a:pt x="107796" y="26714"/>
                  </a:lnTo>
                  <a:cubicBezTo>
                    <a:pt x="107771" y="28267"/>
                    <a:pt x="106969" y="29671"/>
                    <a:pt x="105666" y="30498"/>
                  </a:cubicBezTo>
                  <a:lnTo>
                    <a:pt x="73786" y="50699"/>
                  </a:lnTo>
                  <a:cubicBezTo>
                    <a:pt x="73513" y="50869"/>
                    <a:pt x="73205" y="50959"/>
                    <a:pt x="72885" y="50959"/>
                  </a:cubicBezTo>
                  <a:cubicBezTo>
                    <a:pt x="72736" y="50959"/>
                    <a:pt x="72584" y="50939"/>
                    <a:pt x="72432" y="50899"/>
                  </a:cubicBezTo>
                  <a:lnTo>
                    <a:pt x="1304" y="30047"/>
                  </a:lnTo>
                  <a:cubicBezTo>
                    <a:pt x="1215" y="30021"/>
                    <a:pt x="1126" y="30009"/>
                    <a:pt x="1038" y="30009"/>
                  </a:cubicBezTo>
                  <a:cubicBezTo>
                    <a:pt x="531" y="30009"/>
                    <a:pt x="72" y="30415"/>
                    <a:pt x="51" y="30949"/>
                  </a:cubicBezTo>
                  <a:cubicBezTo>
                    <a:pt x="1" y="31475"/>
                    <a:pt x="352" y="31952"/>
                    <a:pt x="853" y="32102"/>
                  </a:cubicBezTo>
                  <a:lnTo>
                    <a:pt x="71731" y="52979"/>
                  </a:lnTo>
                  <a:cubicBezTo>
                    <a:pt x="72009" y="53064"/>
                    <a:pt x="72294" y="53106"/>
                    <a:pt x="72576" y="53106"/>
                  </a:cubicBezTo>
                  <a:cubicBezTo>
                    <a:pt x="73132" y="53106"/>
                    <a:pt x="73680" y="52944"/>
                    <a:pt x="74162" y="52628"/>
                  </a:cubicBezTo>
                  <a:lnTo>
                    <a:pt x="107621" y="31175"/>
                  </a:lnTo>
                  <a:cubicBezTo>
                    <a:pt x="109225" y="30122"/>
                    <a:pt x="110227" y="28368"/>
                    <a:pt x="110302" y="26463"/>
                  </a:cubicBezTo>
                  <a:lnTo>
                    <a:pt x="110553" y="19170"/>
                  </a:lnTo>
                  <a:cubicBezTo>
                    <a:pt x="110628" y="16463"/>
                    <a:pt x="108773" y="14057"/>
                    <a:pt x="106117" y="13480"/>
                  </a:cubicBezTo>
                  <a:lnTo>
                    <a:pt x="44688" y="197"/>
                  </a:lnTo>
                  <a:cubicBezTo>
                    <a:pt x="44104" y="65"/>
                    <a:pt x="43506" y="1"/>
                    <a:pt x="4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42"/>
          <p:cNvGrpSpPr/>
          <p:nvPr/>
        </p:nvGrpSpPr>
        <p:grpSpPr>
          <a:xfrm>
            <a:off x="6656012" y="2829508"/>
            <a:ext cx="2317657" cy="1112571"/>
            <a:chOff x="3498501" y="2080752"/>
            <a:chExt cx="2317657" cy="1112571"/>
          </a:xfrm>
        </p:grpSpPr>
        <p:sp>
          <p:nvSpPr>
            <p:cNvPr id="1671" name="Google Shape;1671;p42"/>
            <p:cNvSpPr/>
            <p:nvPr/>
          </p:nvSpPr>
          <p:spPr>
            <a:xfrm>
              <a:off x="3548907" y="2404639"/>
              <a:ext cx="2227341" cy="787092"/>
            </a:xfrm>
            <a:custGeom>
              <a:avLst/>
              <a:gdLst/>
              <a:ahLst/>
              <a:cxnLst/>
              <a:rect l="l" t="t" r="r" b="b"/>
              <a:pathLst>
                <a:path w="106317" h="37570" extrusionOk="0">
                  <a:moveTo>
                    <a:pt x="104412" y="0"/>
                  </a:moveTo>
                  <a:lnTo>
                    <a:pt x="44562" y="10326"/>
                  </a:lnTo>
                  <a:lnTo>
                    <a:pt x="25" y="1153"/>
                  </a:lnTo>
                  <a:lnTo>
                    <a:pt x="0" y="13659"/>
                  </a:lnTo>
                  <a:lnTo>
                    <a:pt x="35013" y="37569"/>
                  </a:lnTo>
                  <a:lnTo>
                    <a:pt x="106317" y="15740"/>
                  </a:lnTo>
                  <a:cubicBezTo>
                    <a:pt x="106317" y="15740"/>
                    <a:pt x="101003" y="11128"/>
                    <a:pt x="104412" y="0"/>
                  </a:cubicBez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3498501" y="2080752"/>
              <a:ext cx="2317657" cy="1112571"/>
            </a:xfrm>
            <a:custGeom>
              <a:avLst/>
              <a:gdLst/>
              <a:ahLst/>
              <a:cxnLst/>
              <a:rect l="l" t="t" r="r" b="b"/>
              <a:pathLst>
                <a:path w="110628" h="53106" extrusionOk="0">
                  <a:moveTo>
                    <a:pt x="67733" y="0"/>
                  </a:moveTo>
                  <a:cubicBezTo>
                    <a:pt x="67135" y="0"/>
                    <a:pt x="66534" y="65"/>
                    <a:pt x="65941" y="197"/>
                  </a:cubicBezTo>
                  <a:lnTo>
                    <a:pt x="4512" y="13480"/>
                  </a:lnTo>
                  <a:cubicBezTo>
                    <a:pt x="1855" y="14057"/>
                    <a:pt x="0" y="16463"/>
                    <a:pt x="101" y="19169"/>
                  </a:cubicBezTo>
                  <a:lnTo>
                    <a:pt x="351" y="26463"/>
                  </a:lnTo>
                  <a:cubicBezTo>
                    <a:pt x="401" y="28367"/>
                    <a:pt x="1404" y="30122"/>
                    <a:pt x="3008" y="31175"/>
                  </a:cubicBezTo>
                  <a:lnTo>
                    <a:pt x="36467" y="52628"/>
                  </a:lnTo>
                  <a:cubicBezTo>
                    <a:pt x="36948" y="52944"/>
                    <a:pt x="37507" y="53105"/>
                    <a:pt x="38063" y="53105"/>
                  </a:cubicBezTo>
                  <a:cubicBezTo>
                    <a:pt x="38346" y="53105"/>
                    <a:pt x="38627" y="53064"/>
                    <a:pt x="38898" y="52979"/>
                  </a:cubicBezTo>
                  <a:lnTo>
                    <a:pt x="109775" y="32102"/>
                  </a:lnTo>
                  <a:cubicBezTo>
                    <a:pt x="110302" y="31951"/>
                    <a:pt x="110627" y="31475"/>
                    <a:pt x="110602" y="30949"/>
                  </a:cubicBezTo>
                  <a:cubicBezTo>
                    <a:pt x="110560" y="30415"/>
                    <a:pt x="110098" y="30009"/>
                    <a:pt x="109591" y="30009"/>
                  </a:cubicBezTo>
                  <a:cubicBezTo>
                    <a:pt x="109503" y="30009"/>
                    <a:pt x="109413" y="30021"/>
                    <a:pt x="109324" y="30047"/>
                  </a:cubicBezTo>
                  <a:lnTo>
                    <a:pt x="38196" y="50899"/>
                  </a:lnTo>
                  <a:cubicBezTo>
                    <a:pt x="38052" y="50939"/>
                    <a:pt x="37903" y="50958"/>
                    <a:pt x="37754" y="50958"/>
                  </a:cubicBezTo>
                  <a:cubicBezTo>
                    <a:pt x="37435" y="50958"/>
                    <a:pt x="37116" y="50869"/>
                    <a:pt x="36843" y="50698"/>
                  </a:cubicBezTo>
                  <a:lnTo>
                    <a:pt x="4963" y="30498"/>
                  </a:lnTo>
                  <a:cubicBezTo>
                    <a:pt x="3659" y="29671"/>
                    <a:pt x="2857" y="28267"/>
                    <a:pt x="2832" y="26713"/>
                  </a:cubicBezTo>
                  <a:lnTo>
                    <a:pt x="2682" y="20172"/>
                  </a:lnTo>
                  <a:cubicBezTo>
                    <a:pt x="2644" y="18794"/>
                    <a:pt x="3772" y="17800"/>
                    <a:pt x="5006" y="17800"/>
                  </a:cubicBezTo>
                  <a:cubicBezTo>
                    <a:pt x="5410" y="17800"/>
                    <a:pt x="5826" y="17907"/>
                    <a:pt x="6216" y="18142"/>
                  </a:cubicBezTo>
                  <a:lnTo>
                    <a:pt x="34662" y="35460"/>
                  </a:lnTo>
                  <a:cubicBezTo>
                    <a:pt x="35492" y="35958"/>
                    <a:pt x="36420" y="36214"/>
                    <a:pt x="37360" y="36214"/>
                  </a:cubicBezTo>
                  <a:cubicBezTo>
                    <a:pt x="37840" y="36214"/>
                    <a:pt x="38323" y="36147"/>
                    <a:pt x="38798" y="36012"/>
                  </a:cubicBezTo>
                  <a:lnTo>
                    <a:pt x="106567" y="16638"/>
                  </a:lnTo>
                  <a:cubicBezTo>
                    <a:pt x="108021" y="16237"/>
                    <a:pt x="108096" y="14182"/>
                    <a:pt x="106668" y="13681"/>
                  </a:cubicBezTo>
                  <a:lnTo>
                    <a:pt x="70652" y="523"/>
                  </a:lnTo>
                  <a:cubicBezTo>
                    <a:pt x="69714" y="179"/>
                    <a:pt x="68726" y="0"/>
                    <a:pt x="67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42"/>
          <p:cNvSpPr txBox="1"/>
          <p:nvPr/>
        </p:nvSpPr>
        <p:spPr>
          <a:xfrm flipH="1">
            <a:off x="719988" y="3500600"/>
            <a:ext cx="12771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86" name="Google Shape;1686;p42"/>
          <p:cNvSpPr txBox="1"/>
          <p:nvPr/>
        </p:nvSpPr>
        <p:spPr>
          <a:xfrm flipH="1">
            <a:off x="873786" y="840889"/>
            <a:ext cx="7375235" cy="326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4"/>
                </a:solidFill>
                <a:hlinkClick r:id="rId3"/>
              </a:rPr>
              <a:t>https://docs.djangoproject.com/en/4.2/</a:t>
            </a:r>
            <a:endParaRPr lang="en-IN" sz="2000" dirty="0">
              <a:solidFill>
                <a:schemeClr val="accent4"/>
              </a:solidFill>
            </a:endParaRP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4"/>
                </a:solidFill>
                <a:hlinkClick r:id="rId4"/>
              </a:rPr>
              <a:t>https://getbootstrap.com/docs/5.0/getting-started/introduction/</a:t>
            </a:r>
            <a:endParaRPr lang="en-IN" sz="2000" dirty="0">
              <a:solidFill>
                <a:schemeClr val="accent4"/>
              </a:solidFill>
            </a:endParaRP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4"/>
                </a:solidFill>
                <a:hlinkClick r:id="rId5"/>
              </a:rPr>
              <a:t>https://django-crispy-forms.readthedocs.io/</a:t>
            </a:r>
            <a:endParaRPr lang="en-IN" sz="2000" dirty="0">
              <a:solidFill>
                <a:schemeClr val="accent4"/>
              </a:solidFill>
            </a:endParaRP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4"/>
                </a:solidFill>
                <a:hlinkClick r:id="rId6"/>
              </a:rPr>
              <a:t>https://pypi.org/project/Pillow/</a:t>
            </a:r>
            <a:endParaRPr lang="en-IN" sz="2000" dirty="0">
              <a:solidFill>
                <a:schemeClr val="accent4"/>
              </a:solidFill>
            </a:endParaRP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4"/>
                </a:solidFill>
                <a:hlinkClick r:id="rId7"/>
              </a:rPr>
              <a:t>https://django-jazzmin.readthedocs.io/</a:t>
            </a:r>
            <a:endParaRPr lang="en-IN" sz="2000" dirty="0">
              <a:solidFill>
                <a:schemeClr val="accent4"/>
              </a:solidFill>
            </a:endParaRP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4"/>
                </a:solidFill>
              </a:rPr>
              <a:t>https://openai.com/</a:t>
            </a:r>
            <a:endParaRPr sz="1600" dirty="0">
              <a:solidFill>
                <a:schemeClr val="accent4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" name="Google Shape;1301;p33">
            <a:extLst>
              <a:ext uri="{FF2B5EF4-FFF2-40B4-BE49-F238E27FC236}">
                <a16:creationId xmlns:a16="http://schemas.microsoft.com/office/drawing/2014/main" id="{EB2D654C-6F61-8799-5DA4-E8B8390E3F0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3786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" sz="4000" b="1" dirty="0">
                <a:solidFill>
                  <a:srgbClr val="000000"/>
                </a:solidFill>
                <a:latin typeface="Anton" pitchFamily="2" charset="0"/>
                <a:cs typeface="Arial"/>
                <a:sym typeface="Arial"/>
              </a:rPr>
              <a:t>08</a:t>
            </a:r>
            <a:endParaRPr lang="en" dirty="0"/>
          </a:p>
        </p:txBody>
      </p:sp>
      <p:grpSp>
        <p:nvGrpSpPr>
          <p:cNvPr id="4" name="Google Shape;1667;p42">
            <a:extLst>
              <a:ext uri="{FF2B5EF4-FFF2-40B4-BE49-F238E27FC236}">
                <a16:creationId xmlns:a16="http://schemas.microsoft.com/office/drawing/2014/main" id="{02A2EB16-11B2-2A75-174D-C8BF424A8623}"/>
              </a:ext>
            </a:extLst>
          </p:cNvPr>
          <p:cNvGrpSpPr/>
          <p:nvPr/>
        </p:nvGrpSpPr>
        <p:grpSpPr>
          <a:xfrm>
            <a:off x="6724020" y="2466812"/>
            <a:ext cx="2317678" cy="1112571"/>
            <a:chOff x="3327843" y="2634167"/>
            <a:chExt cx="2317678" cy="1112571"/>
          </a:xfrm>
        </p:grpSpPr>
        <p:sp>
          <p:nvSpPr>
            <p:cNvPr id="5" name="Google Shape;1668;p42">
              <a:extLst>
                <a:ext uri="{FF2B5EF4-FFF2-40B4-BE49-F238E27FC236}">
                  <a16:creationId xmlns:a16="http://schemas.microsoft.com/office/drawing/2014/main" id="{8C713934-0546-BB22-C4B0-C8A21A11674A}"/>
                </a:ext>
              </a:extLst>
            </p:cNvPr>
            <p:cNvSpPr/>
            <p:nvPr/>
          </p:nvSpPr>
          <p:spPr>
            <a:xfrm>
              <a:off x="3368276" y="2958054"/>
              <a:ext cx="2226838" cy="787091"/>
            </a:xfrm>
            <a:custGeom>
              <a:avLst/>
              <a:gdLst/>
              <a:ahLst/>
              <a:cxnLst/>
              <a:rect l="l" t="t" r="r" b="b"/>
              <a:pathLst>
                <a:path w="106293" h="37570" extrusionOk="0">
                  <a:moveTo>
                    <a:pt x="1880" y="0"/>
                  </a:moveTo>
                  <a:lnTo>
                    <a:pt x="1880" y="0"/>
                  </a:lnTo>
                  <a:cubicBezTo>
                    <a:pt x="5289" y="11128"/>
                    <a:pt x="1" y="15740"/>
                    <a:pt x="1" y="15740"/>
                  </a:cubicBezTo>
                  <a:lnTo>
                    <a:pt x="71279" y="37569"/>
                  </a:lnTo>
                  <a:lnTo>
                    <a:pt x="106292" y="13660"/>
                  </a:lnTo>
                  <a:lnTo>
                    <a:pt x="106292" y="1128"/>
                  </a:lnTo>
                  <a:lnTo>
                    <a:pt x="61755" y="10326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69;p42">
              <a:extLst>
                <a:ext uri="{FF2B5EF4-FFF2-40B4-BE49-F238E27FC236}">
                  <a16:creationId xmlns:a16="http://schemas.microsoft.com/office/drawing/2014/main" id="{51DF4E42-53B1-63BD-D9F3-BE5CA0B792FF}"/>
                </a:ext>
              </a:extLst>
            </p:cNvPr>
            <p:cNvSpPr/>
            <p:nvPr/>
          </p:nvSpPr>
          <p:spPr>
            <a:xfrm>
              <a:off x="3327843" y="2634167"/>
              <a:ext cx="2317678" cy="1112571"/>
            </a:xfrm>
            <a:custGeom>
              <a:avLst/>
              <a:gdLst/>
              <a:ahLst/>
              <a:cxnLst/>
              <a:rect l="l" t="t" r="r" b="b"/>
              <a:pathLst>
                <a:path w="110629" h="53106" extrusionOk="0">
                  <a:moveTo>
                    <a:pt x="42907" y="1"/>
                  </a:moveTo>
                  <a:cubicBezTo>
                    <a:pt x="41912" y="1"/>
                    <a:pt x="40915" y="179"/>
                    <a:pt x="39976" y="523"/>
                  </a:cubicBezTo>
                  <a:lnTo>
                    <a:pt x="3961" y="13681"/>
                  </a:lnTo>
                  <a:cubicBezTo>
                    <a:pt x="2532" y="14182"/>
                    <a:pt x="2607" y="16212"/>
                    <a:pt x="4061" y="16638"/>
                  </a:cubicBezTo>
                  <a:lnTo>
                    <a:pt x="71831" y="36012"/>
                  </a:lnTo>
                  <a:cubicBezTo>
                    <a:pt x="72305" y="36147"/>
                    <a:pt x="72789" y="36214"/>
                    <a:pt x="73269" y="36214"/>
                  </a:cubicBezTo>
                  <a:cubicBezTo>
                    <a:pt x="74208" y="36214"/>
                    <a:pt x="75137" y="35958"/>
                    <a:pt x="75966" y="35460"/>
                  </a:cubicBezTo>
                  <a:lnTo>
                    <a:pt x="104438" y="18142"/>
                  </a:lnTo>
                  <a:cubicBezTo>
                    <a:pt x="104821" y="17907"/>
                    <a:pt x="105232" y="17800"/>
                    <a:pt x="105633" y="17800"/>
                  </a:cubicBezTo>
                  <a:cubicBezTo>
                    <a:pt x="106856" y="17800"/>
                    <a:pt x="107984" y="18794"/>
                    <a:pt x="107946" y="20172"/>
                  </a:cubicBezTo>
                  <a:lnTo>
                    <a:pt x="107796" y="26714"/>
                  </a:lnTo>
                  <a:cubicBezTo>
                    <a:pt x="107771" y="28267"/>
                    <a:pt x="106969" y="29671"/>
                    <a:pt x="105666" y="30498"/>
                  </a:cubicBezTo>
                  <a:lnTo>
                    <a:pt x="73786" y="50699"/>
                  </a:lnTo>
                  <a:cubicBezTo>
                    <a:pt x="73513" y="50869"/>
                    <a:pt x="73205" y="50959"/>
                    <a:pt x="72885" y="50959"/>
                  </a:cubicBezTo>
                  <a:cubicBezTo>
                    <a:pt x="72736" y="50959"/>
                    <a:pt x="72584" y="50939"/>
                    <a:pt x="72432" y="50899"/>
                  </a:cubicBezTo>
                  <a:lnTo>
                    <a:pt x="1304" y="30047"/>
                  </a:lnTo>
                  <a:cubicBezTo>
                    <a:pt x="1215" y="30021"/>
                    <a:pt x="1126" y="30009"/>
                    <a:pt x="1038" y="30009"/>
                  </a:cubicBezTo>
                  <a:cubicBezTo>
                    <a:pt x="531" y="30009"/>
                    <a:pt x="72" y="30415"/>
                    <a:pt x="51" y="30949"/>
                  </a:cubicBezTo>
                  <a:cubicBezTo>
                    <a:pt x="1" y="31475"/>
                    <a:pt x="352" y="31952"/>
                    <a:pt x="853" y="32102"/>
                  </a:cubicBezTo>
                  <a:lnTo>
                    <a:pt x="71731" y="52979"/>
                  </a:lnTo>
                  <a:cubicBezTo>
                    <a:pt x="72009" y="53064"/>
                    <a:pt x="72294" y="53106"/>
                    <a:pt x="72576" y="53106"/>
                  </a:cubicBezTo>
                  <a:cubicBezTo>
                    <a:pt x="73132" y="53106"/>
                    <a:pt x="73680" y="52944"/>
                    <a:pt x="74162" y="52628"/>
                  </a:cubicBezTo>
                  <a:lnTo>
                    <a:pt x="107621" y="31175"/>
                  </a:lnTo>
                  <a:cubicBezTo>
                    <a:pt x="109225" y="30122"/>
                    <a:pt x="110227" y="28368"/>
                    <a:pt x="110302" y="26463"/>
                  </a:cubicBezTo>
                  <a:lnTo>
                    <a:pt x="110553" y="19170"/>
                  </a:lnTo>
                  <a:cubicBezTo>
                    <a:pt x="110628" y="16463"/>
                    <a:pt x="108773" y="14057"/>
                    <a:pt x="106117" y="13480"/>
                  </a:cubicBezTo>
                  <a:lnTo>
                    <a:pt x="44688" y="197"/>
                  </a:lnTo>
                  <a:cubicBezTo>
                    <a:pt x="44104" y="65"/>
                    <a:pt x="43506" y="1"/>
                    <a:pt x="4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46"/>
          <p:cNvSpPr txBox="1">
            <a:spLocks noGrp="1"/>
          </p:cNvSpPr>
          <p:nvPr>
            <p:ph type="title"/>
          </p:nvPr>
        </p:nvSpPr>
        <p:spPr>
          <a:xfrm>
            <a:off x="2303713" y="2180348"/>
            <a:ext cx="4628400" cy="770115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</a:t>
            </a:r>
            <a:endParaRPr dirty="0"/>
          </a:p>
        </p:txBody>
      </p:sp>
      <p:grpSp>
        <p:nvGrpSpPr>
          <p:cNvPr id="1817" name="Google Shape;1817;p46"/>
          <p:cNvGrpSpPr/>
          <p:nvPr/>
        </p:nvGrpSpPr>
        <p:grpSpPr>
          <a:xfrm rot="3599893">
            <a:off x="1221844" y="1921494"/>
            <a:ext cx="441587" cy="1300522"/>
            <a:chOff x="6299050" y="981775"/>
            <a:chExt cx="582600" cy="1715625"/>
          </a:xfrm>
        </p:grpSpPr>
        <p:grpSp>
          <p:nvGrpSpPr>
            <p:cNvPr id="1818" name="Google Shape;1818;p46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819" name="Google Shape;1819;p46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6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6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2" name="Google Shape;1822;p46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46"/>
          <p:cNvSpPr/>
          <p:nvPr/>
        </p:nvSpPr>
        <p:spPr>
          <a:xfrm>
            <a:off x="7552468" y="2413050"/>
            <a:ext cx="3180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46"/>
          <p:cNvGrpSpPr/>
          <p:nvPr/>
        </p:nvGrpSpPr>
        <p:grpSpPr>
          <a:xfrm>
            <a:off x="7333156" y="3964639"/>
            <a:ext cx="660893" cy="391022"/>
            <a:chOff x="844658" y="3526000"/>
            <a:chExt cx="876515" cy="518597"/>
          </a:xfrm>
        </p:grpSpPr>
        <p:grpSp>
          <p:nvGrpSpPr>
            <p:cNvPr id="1825" name="Google Shape;1825;p46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1826" name="Google Shape;1826;p4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2" name="Google Shape;1842;p46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1843" name="Google Shape;1843;p46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6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6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6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6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6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6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6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6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6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6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6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6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6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6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6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301;p33">
            <a:extLst>
              <a:ext uri="{FF2B5EF4-FFF2-40B4-BE49-F238E27FC236}">
                <a16:creationId xmlns:a16="http://schemas.microsoft.com/office/drawing/2014/main" id="{CDBEEDE3-0B6A-FB77-EF9F-F0B6562377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73786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" sz="4000" b="1" dirty="0">
                <a:solidFill>
                  <a:srgbClr val="000000"/>
                </a:solidFill>
                <a:latin typeface="Anton" pitchFamily="2" charset="0"/>
                <a:cs typeface="Arial"/>
                <a:sym typeface="Arial"/>
              </a:rPr>
              <a:t>09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47"/>
          <p:cNvSpPr txBox="1">
            <a:spLocks noGrp="1"/>
          </p:cNvSpPr>
          <p:nvPr>
            <p:ph type="title"/>
          </p:nvPr>
        </p:nvSpPr>
        <p:spPr>
          <a:xfrm>
            <a:off x="1174380" y="297488"/>
            <a:ext cx="7339584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Home Page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78314-05B5-D2B7-73F5-9CD6964F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0" y="861033"/>
            <a:ext cx="7789859" cy="376755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47"/>
          <p:cNvSpPr txBox="1">
            <a:spLocks noGrp="1"/>
          </p:cNvSpPr>
          <p:nvPr>
            <p:ph type="title"/>
          </p:nvPr>
        </p:nvSpPr>
        <p:spPr>
          <a:xfrm>
            <a:off x="1174380" y="297488"/>
            <a:ext cx="7339584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User Home Page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78314-05B5-D2B7-73F5-9CD6964F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467" y="861033"/>
            <a:ext cx="7543064" cy="37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793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47"/>
          <p:cNvSpPr txBox="1">
            <a:spLocks noGrp="1"/>
          </p:cNvSpPr>
          <p:nvPr>
            <p:ph type="title"/>
          </p:nvPr>
        </p:nvSpPr>
        <p:spPr>
          <a:xfrm>
            <a:off x="1174380" y="297488"/>
            <a:ext cx="7339584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Admin Page :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78314-05B5-D2B7-73F5-9CD6964F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467" y="1016874"/>
            <a:ext cx="7543064" cy="3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6668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" name="Google Shape;1780;p45"/>
          <p:cNvPicPr preferRelativeResize="0"/>
          <p:nvPr/>
        </p:nvPicPr>
        <p:blipFill rotWithShape="1">
          <a:blip r:embed="rId3">
            <a:alphaModFix/>
          </a:blip>
          <a:srcRect l="19" r="9"/>
          <a:stretch/>
        </p:blipFill>
        <p:spPr>
          <a:xfrm>
            <a:off x="3970575" y="0"/>
            <a:ext cx="5173723" cy="3453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1" name="Google Shape;1781;p45"/>
          <p:cNvGrpSpPr/>
          <p:nvPr/>
        </p:nvGrpSpPr>
        <p:grpSpPr>
          <a:xfrm>
            <a:off x="1008028" y="0"/>
            <a:ext cx="8136589" cy="3641131"/>
            <a:chOff x="5129500" y="0"/>
            <a:chExt cx="4014500" cy="2863875"/>
          </a:xfrm>
        </p:grpSpPr>
        <p:sp>
          <p:nvSpPr>
            <p:cNvPr id="1782" name="Google Shape;1782;p45"/>
            <p:cNvSpPr/>
            <p:nvPr/>
          </p:nvSpPr>
          <p:spPr>
            <a:xfrm>
              <a:off x="7664850" y="1671725"/>
              <a:ext cx="1479150" cy="291250"/>
            </a:xfrm>
            <a:custGeom>
              <a:avLst/>
              <a:gdLst/>
              <a:ahLst/>
              <a:cxnLst/>
              <a:rect l="l" t="t" r="r" b="b"/>
              <a:pathLst>
                <a:path w="59166" h="11650" extrusionOk="0">
                  <a:moveTo>
                    <a:pt x="20457" y="0"/>
                  </a:moveTo>
                  <a:cubicBezTo>
                    <a:pt x="18327" y="0"/>
                    <a:pt x="16197" y="53"/>
                    <a:pt x="14069" y="173"/>
                  </a:cubicBezTo>
                  <a:cubicBezTo>
                    <a:pt x="11669" y="306"/>
                    <a:pt x="9279" y="538"/>
                    <a:pt x="6888" y="859"/>
                  </a:cubicBezTo>
                  <a:cubicBezTo>
                    <a:pt x="4577" y="1172"/>
                    <a:pt x="2276" y="1600"/>
                    <a:pt x="1" y="2108"/>
                  </a:cubicBezTo>
                  <a:cubicBezTo>
                    <a:pt x="114" y="2227"/>
                    <a:pt x="251" y="2243"/>
                    <a:pt x="390" y="2243"/>
                  </a:cubicBezTo>
                  <a:cubicBezTo>
                    <a:pt x="441" y="2243"/>
                    <a:pt x="492" y="2241"/>
                    <a:pt x="542" y="2241"/>
                  </a:cubicBezTo>
                  <a:cubicBezTo>
                    <a:pt x="561" y="2241"/>
                    <a:pt x="580" y="2241"/>
                    <a:pt x="598" y="2242"/>
                  </a:cubicBezTo>
                  <a:cubicBezTo>
                    <a:pt x="3310" y="2385"/>
                    <a:pt x="6005" y="2679"/>
                    <a:pt x="8699" y="3045"/>
                  </a:cubicBezTo>
                  <a:cubicBezTo>
                    <a:pt x="13141" y="3652"/>
                    <a:pt x="17540" y="4526"/>
                    <a:pt x="21920" y="5516"/>
                  </a:cubicBezTo>
                  <a:cubicBezTo>
                    <a:pt x="27183" y="6703"/>
                    <a:pt x="32393" y="8077"/>
                    <a:pt x="37648" y="9290"/>
                  </a:cubicBezTo>
                  <a:cubicBezTo>
                    <a:pt x="41894" y="10271"/>
                    <a:pt x="46149" y="11163"/>
                    <a:pt x="50503" y="11520"/>
                  </a:cubicBezTo>
                  <a:cubicBezTo>
                    <a:pt x="51529" y="11602"/>
                    <a:pt x="52554" y="11649"/>
                    <a:pt x="53576" y="11649"/>
                  </a:cubicBezTo>
                  <a:cubicBezTo>
                    <a:pt x="55448" y="11649"/>
                    <a:pt x="57312" y="11490"/>
                    <a:pt x="59165" y="11092"/>
                  </a:cubicBezTo>
                  <a:lnTo>
                    <a:pt x="59165" y="2019"/>
                  </a:lnTo>
                  <a:cubicBezTo>
                    <a:pt x="59058" y="2019"/>
                    <a:pt x="58951" y="2010"/>
                    <a:pt x="58844" y="2010"/>
                  </a:cubicBezTo>
                  <a:cubicBezTo>
                    <a:pt x="58047" y="2033"/>
                    <a:pt x="57250" y="2043"/>
                    <a:pt x="56453" y="2043"/>
                  </a:cubicBezTo>
                  <a:cubicBezTo>
                    <a:pt x="54083" y="2043"/>
                    <a:pt x="51713" y="1950"/>
                    <a:pt x="49343" y="1796"/>
                  </a:cubicBezTo>
                  <a:cubicBezTo>
                    <a:pt x="46863" y="1636"/>
                    <a:pt x="44383" y="1430"/>
                    <a:pt x="41903" y="1225"/>
                  </a:cubicBezTo>
                  <a:cubicBezTo>
                    <a:pt x="39093" y="984"/>
                    <a:pt x="36283" y="770"/>
                    <a:pt x="33473" y="547"/>
                  </a:cubicBezTo>
                  <a:cubicBezTo>
                    <a:pt x="30823" y="333"/>
                    <a:pt x="28164" y="190"/>
                    <a:pt x="25506" y="92"/>
                  </a:cubicBezTo>
                  <a:cubicBezTo>
                    <a:pt x="23824" y="33"/>
                    <a:pt x="22141" y="0"/>
                    <a:pt x="20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6567575" y="184225"/>
              <a:ext cx="492675" cy="1599600"/>
            </a:xfrm>
            <a:custGeom>
              <a:avLst/>
              <a:gdLst/>
              <a:ahLst/>
              <a:cxnLst/>
              <a:rect l="l" t="t" r="r" b="b"/>
              <a:pathLst>
                <a:path w="19707" h="63984" extrusionOk="0">
                  <a:moveTo>
                    <a:pt x="973" y="0"/>
                  </a:moveTo>
                  <a:cubicBezTo>
                    <a:pt x="821" y="1526"/>
                    <a:pt x="705" y="3042"/>
                    <a:pt x="589" y="4559"/>
                  </a:cubicBezTo>
                  <a:cubicBezTo>
                    <a:pt x="357" y="7422"/>
                    <a:pt x="223" y="10295"/>
                    <a:pt x="134" y="13167"/>
                  </a:cubicBezTo>
                  <a:cubicBezTo>
                    <a:pt x="27" y="16745"/>
                    <a:pt x="0" y="20313"/>
                    <a:pt x="116" y="23882"/>
                  </a:cubicBezTo>
                  <a:cubicBezTo>
                    <a:pt x="196" y="26460"/>
                    <a:pt x="330" y="29038"/>
                    <a:pt x="544" y="31607"/>
                  </a:cubicBezTo>
                  <a:cubicBezTo>
                    <a:pt x="794" y="34515"/>
                    <a:pt x="1142" y="37397"/>
                    <a:pt x="1642" y="40269"/>
                  </a:cubicBezTo>
                  <a:cubicBezTo>
                    <a:pt x="2293" y="44025"/>
                    <a:pt x="3167" y="47718"/>
                    <a:pt x="4550" y="51287"/>
                  </a:cubicBezTo>
                  <a:cubicBezTo>
                    <a:pt x="5692" y="54240"/>
                    <a:pt x="7128" y="57032"/>
                    <a:pt x="9278" y="59414"/>
                  </a:cubicBezTo>
                  <a:cubicBezTo>
                    <a:pt x="11945" y="62376"/>
                    <a:pt x="15246" y="63972"/>
                    <a:pt x="19270" y="63972"/>
                  </a:cubicBezTo>
                  <a:cubicBezTo>
                    <a:pt x="19332" y="63972"/>
                    <a:pt x="19399" y="63983"/>
                    <a:pt x="19464" y="63983"/>
                  </a:cubicBezTo>
                  <a:cubicBezTo>
                    <a:pt x="19556" y="63983"/>
                    <a:pt x="19644" y="63961"/>
                    <a:pt x="19707" y="63857"/>
                  </a:cubicBezTo>
                  <a:cubicBezTo>
                    <a:pt x="17575" y="62367"/>
                    <a:pt x="15880" y="60449"/>
                    <a:pt x="14408" y="58326"/>
                  </a:cubicBezTo>
                  <a:cubicBezTo>
                    <a:pt x="12061" y="54944"/>
                    <a:pt x="10366" y="51242"/>
                    <a:pt x="8957" y="47397"/>
                  </a:cubicBezTo>
                  <a:cubicBezTo>
                    <a:pt x="5915" y="39065"/>
                    <a:pt x="4193" y="30421"/>
                    <a:pt x="2935" y="21669"/>
                  </a:cubicBezTo>
                  <a:cubicBezTo>
                    <a:pt x="2462" y="18351"/>
                    <a:pt x="2088" y="15014"/>
                    <a:pt x="1784" y="11678"/>
                  </a:cubicBezTo>
                  <a:cubicBezTo>
                    <a:pt x="1454" y="8011"/>
                    <a:pt x="1205" y="4345"/>
                    <a:pt x="1071" y="669"/>
                  </a:cubicBezTo>
                  <a:cubicBezTo>
                    <a:pt x="1044" y="446"/>
                    <a:pt x="1008" y="223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5129500" y="0"/>
              <a:ext cx="4014500" cy="2863875"/>
            </a:xfrm>
            <a:custGeom>
              <a:avLst/>
              <a:gdLst/>
              <a:ahLst/>
              <a:cxnLst/>
              <a:rect l="l" t="t" r="r" b="b"/>
              <a:pathLst>
                <a:path w="160580" h="114555" extrusionOk="0">
                  <a:moveTo>
                    <a:pt x="0" y="0"/>
                  </a:moveTo>
                  <a:cubicBezTo>
                    <a:pt x="0" y="38182"/>
                    <a:pt x="0" y="76373"/>
                    <a:pt x="0" y="114555"/>
                  </a:cubicBezTo>
                  <a:lnTo>
                    <a:pt x="160579" y="114555"/>
                  </a:lnTo>
                  <a:cubicBezTo>
                    <a:pt x="160579" y="102360"/>
                    <a:pt x="160579" y="90156"/>
                    <a:pt x="160579" y="77961"/>
                  </a:cubicBezTo>
                  <a:cubicBezTo>
                    <a:pt x="160491" y="77873"/>
                    <a:pt x="160397" y="77846"/>
                    <a:pt x="160300" y="77846"/>
                  </a:cubicBezTo>
                  <a:cubicBezTo>
                    <a:pt x="160192" y="77846"/>
                    <a:pt x="160081" y="77880"/>
                    <a:pt x="159972" y="77898"/>
                  </a:cubicBezTo>
                  <a:cubicBezTo>
                    <a:pt x="158509" y="78166"/>
                    <a:pt x="157037" y="78318"/>
                    <a:pt x="155557" y="78344"/>
                  </a:cubicBezTo>
                  <a:cubicBezTo>
                    <a:pt x="155453" y="78346"/>
                    <a:pt x="155349" y="78346"/>
                    <a:pt x="155246" y="78346"/>
                  </a:cubicBezTo>
                  <a:cubicBezTo>
                    <a:pt x="154548" y="78346"/>
                    <a:pt x="153856" y="78321"/>
                    <a:pt x="153157" y="78282"/>
                  </a:cubicBezTo>
                  <a:cubicBezTo>
                    <a:pt x="151444" y="78202"/>
                    <a:pt x="149749" y="78014"/>
                    <a:pt x="148063" y="77756"/>
                  </a:cubicBezTo>
                  <a:cubicBezTo>
                    <a:pt x="144325" y="77185"/>
                    <a:pt x="140632" y="76364"/>
                    <a:pt x="136956" y="75472"/>
                  </a:cubicBezTo>
                  <a:cubicBezTo>
                    <a:pt x="133896" y="74731"/>
                    <a:pt x="130827" y="73973"/>
                    <a:pt x="127768" y="73233"/>
                  </a:cubicBezTo>
                  <a:cubicBezTo>
                    <a:pt x="122932" y="72073"/>
                    <a:pt x="118088" y="70985"/>
                    <a:pt x="113182" y="70191"/>
                  </a:cubicBezTo>
                  <a:cubicBezTo>
                    <a:pt x="111576" y="69932"/>
                    <a:pt x="109961" y="69700"/>
                    <a:pt x="108346" y="69504"/>
                  </a:cubicBezTo>
                  <a:cubicBezTo>
                    <a:pt x="107222" y="69361"/>
                    <a:pt x="106089" y="69236"/>
                    <a:pt x="104965" y="69138"/>
                  </a:cubicBezTo>
                  <a:cubicBezTo>
                    <a:pt x="104208" y="69070"/>
                    <a:pt x="103444" y="68965"/>
                    <a:pt x="102679" y="68965"/>
                  </a:cubicBezTo>
                  <a:cubicBezTo>
                    <a:pt x="102534" y="68965"/>
                    <a:pt x="102389" y="68969"/>
                    <a:pt x="102244" y="68977"/>
                  </a:cubicBezTo>
                  <a:cubicBezTo>
                    <a:pt x="102100" y="69001"/>
                    <a:pt x="101955" y="69014"/>
                    <a:pt x="101811" y="69014"/>
                  </a:cubicBezTo>
                  <a:cubicBezTo>
                    <a:pt x="101679" y="69014"/>
                    <a:pt x="101547" y="69003"/>
                    <a:pt x="101415" y="68977"/>
                  </a:cubicBezTo>
                  <a:cubicBezTo>
                    <a:pt x="97971" y="69789"/>
                    <a:pt x="94590" y="70815"/>
                    <a:pt x="91316" y="72162"/>
                  </a:cubicBezTo>
                  <a:cubicBezTo>
                    <a:pt x="89585" y="72867"/>
                    <a:pt x="87828" y="73447"/>
                    <a:pt x="85963" y="73607"/>
                  </a:cubicBezTo>
                  <a:cubicBezTo>
                    <a:pt x="85544" y="73645"/>
                    <a:pt x="85129" y="73664"/>
                    <a:pt x="84718" y="73664"/>
                  </a:cubicBezTo>
                  <a:cubicBezTo>
                    <a:pt x="82287" y="73664"/>
                    <a:pt x="80004" y="73007"/>
                    <a:pt x="77890" y="71672"/>
                  </a:cubicBezTo>
                  <a:cubicBezTo>
                    <a:pt x="77667" y="71529"/>
                    <a:pt x="77453" y="71377"/>
                    <a:pt x="77230" y="71226"/>
                  </a:cubicBezTo>
                  <a:cubicBezTo>
                    <a:pt x="77132" y="71226"/>
                    <a:pt x="77034" y="71208"/>
                    <a:pt x="76944" y="71181"/>
                  </a:cubicBezTo>
                  <a:cubicBezTo>
                    <a:pt x="76930" y="71181"/>
                    <a:pt x="76915" y="71182"/>
                    <a:pt x="76901" y="71182"/>
                  </a:cubicBezTo>
                  <a:cubicBezTo>
                    <a:pt x="76653" y="71182"/>
                    <a:pt x="76405" y="71118"/>
                    <a:pt x="76151" y="71118"/>
                  </a:cubicBezTo>
                  <a:cubicBezTo>
                    <a:pt x="76136" y="71118"/>
                    <a:pt x="76121" y="71118"/>
                    <a:pt x="76106" y="71118"/>
                  </a:cubicBezTo>
                  <a:cubicBezTo>
                    <a:pt x="76085" y="71119"/>
                    <a:pt x="76064" y="71119"/>
                    <a:pt x="76043" y="71119"/>
                  </a:cubicBezTo>
                  <a:cubicBezTo>
                    <a:pt x="74807" y="71119"/>
                    <a:pt x="73615" y="70862"/>
                    <a:pt x="72457" y="70449"/>
                  </a:cubicBezTo>
                  <a:cubicBezTo>
                    <a:pt x="70271" y="69673"/>
                    <a:pt x="68451" y="68353"/>
                    <a:pt x="66908" y="66622"/>
                  </a:cubicBezTo>
                  <a:cubicBezTo>
                    <a:pt x="65632" y="65195"/>
                    <a:pt x="64598" y="63616"/>
                    <a:pt x="63723" y="61921"/>
                  </a:cubicBezTo>
                  <a:cubicBezTo>
                    <a:pt x="62135" y="58816"/>
                    <a:pt x="61083" y="55525"/>
                    <a:pt x="60280" y="52152"/>
                  </a:cubicBezTo>
                  <a:cubicBezTo>
                    <a:pt x="59298" y="48076"/>
                    <a:pt x="58719" y="43936"/>
                    <a:pt x="58317" y="39779"/>
                  </a:cubicBezTo>
                  <a:cubicBezTo>
                    <a:pt x="58139" y="37915"/>
                    <a:pt x="58014" y="36050"/>
                    <a:pt x="57916" y="34186"/>
                  </a:cubicBezTo>
                  <a:cubicBezTo>
                    <a:pt x="57827" y="32428"/>
                    <a:pt x="57773" y="30662"/>
                    <a:pt x="57755" y="28895"/>
                  </a:cubicBezTo>
                  <a:cubicBezTo>
                    <a:pt x="57728" y="25720"/>
                    <a:pt x="57728" y="22535"/>
                    <a:pt x="57889" y="19359"/>
                  </a:cubicBezTo>
                  <a:cubicBezTo>
                    <a:pt x="57934" y="18369"/>
                    <a:pt x="57978" y="17387"/>
                    <a:pt x="58005" y="16397"/>
                  </a:cubicBezTo>
                  <a:cubicBezTo>
                    <a:pt x="58014" y="15880"/>
                    <a:pt x="58041" y="15353"/>
                    <a:pt x="58076" y="14836"/>
                  </a:cubicBezTo>
                  <a:cubicBezTo>
                    <a:pt x="58201" y="13453"/>
                    <a:pt x="58255" y="12070"/>
                    <a:pt x="58380" y="10688"/>
                  </a:cubicBezTo>
                  <a:cubicBezTo>
                    <a:pt x="58415" y="10233"/>
                    <a:pt x="58451" y="9778"/>
                    <a:pt x="58469" y="9332"/>
                  </a:cubicBezTo>
                  <a:cubicBezTo>
                    <a:pt x="58442" y="9002"/>
                    <a:pt x="58415" y="8654"/>
                    <a:pt x="58496" y="8324"/>
                  </a:cubicBezTo>
                  <a:cubicBezTo>
                    <a:pt x="58496" y="8190"/>
                    <a:pt x="58496" y="8056"/>
                    <a:pt x="58496" y="7922"/>
                  </a:cubicBezTo>
                  <a:cubicBezTo>
                    <a:pt x="58496" y="7940"/>
                    <a:pt x="58505" y="7958"/>
                    <a:pt x="58513" y="7985"/>
                  </a:cubicBezTo>
                  <a:cubicBezTo>
                    <a:pt x="58527" y="8027"/>
                    <a:pt x="58552" y="8041"/>
                    <a:pt x="58575" y="8041"/>
                  </a:cubicBezTo>
                  <a:cubicBezTo>
                    <a:pt x="58582" y="8041"/>
                    <a:pt x="58588" y="8040"/>
                    <a:pt x="58594" y="8038"/>
                  </a:cubicBezTo>
                  <a:cubicBezTo>
                    <a:pt x="58665" y="7298"/>
                    <a:pt x="58540" y="6575"/>
                    <a:pt x="58513" y="5844"/>
                  </a:cubicBezTo>
                  <a:cubicBezTo>
                    <a:pt x="58442" y="3890"/>
                    <a:pt x="58451" y="1945"/>
                    <a:pt x="58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45"/>
          <p:cNvSpPr txBox="1">
            <a:spLocks noGrp="1"/>
          </p:cNvSpPr>
          <p:nvPr>
            <p:ph type="title"/>
          </p:nvPr>
        </p:nvSpPr>
        <p:spPr>
          <a:xfrm>
            <a:off x="1261375" y="2563927"/>
            <a:ext cx="6572400" cy="21203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787" name="Google Shape;1787;p45"/>
          <p:cNvSpPr/>
          <p:nvPr/>
        </p:nvSpPr>
        <p:spPr>
          <a:xfrm>
            <a:off x="1175725" y="3346338"/>
            <a:ext cx="171300" cy="17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8" name="Google Shape;1788;p45"/>
          <p:cNvGrpSpPr/>
          <p:nvPr/>
        </p:nvGrpSpPr>
        <p:grpSpPr>
          <a:xfrm rot="-3599893" flipH="1">
            <a:off x="1064894" y="612329"/>
            <a:ext cx="441587" cy="880508"/>
            <a:chOff x="6299050" y="981775"/>
            <a:chExt cx="582600" cy="1161550"/>
          </a:xfrm>
        </p:grpSpPr>
        <p:sp>
          <p:nvSpPr>
            <p:cNvPr id="1789" name="Google Shape;1789;p45"/>
            <p:cNvSpPr/>
            <p:nvPr/>
          </p:nvSpPr>
          <p:spPr>
            <a:xfrm>
              <a:off x="6299050" y="1639325"/>
              <a:ext cx="582600" cy="504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6299050" y="98177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6299050" y="1311425"/>
              <a:ext cx="582600" cy="5040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45"/>
          <p:cNvGrpSpPr/>
          <p:nvPr/>
        </p:nvGrpSpPr>
        <p:grpSpPr>
          <a:xfrm>
            <a:off x="3095264" y="1365648"/>
            <a:ext cx="632112" cy="631652"/>
            <a:chOff x="3285550" y="1349075"/>
            <a:chExt cx="496475" cy="496075"/>
          </a:xfrm>
        </p:grpSpPr>
        <p:sp>
          <p:nvSpPr>
            <p:cNvPr id="1793" name="Google Shape;1793;p45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5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5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30"/>
          <p:cNvGrpSpPr/>
          <p:nvPr/>
        </p:nvGrpSpPr>
        <p:grpSpPr>
          <a:xfrm rot="13683530">
            <a:off x="822203" y="235210"/>
            <a:ext cx="473195" cy="1393452"/>
            <a:chOff x="6299050" y="981775"/>
            <a:chExt cx="582600" cy="1715625"/>
          </a:xfrm>
        </p:grpSpPr>
        <p:grpSp>
          <p:nvGrpSpPr>
            <p:cNvPr id="1117" name="Google Shape;1117;p30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118" name="Google Shape;1118;p30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0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0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1" name="Google Shape;1121;p30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30"/>
          <p:cNvSpPr/>
          <p:nvPr/>
        </p:nvSpPr>
        <p:spPr>
          <a:xfrm>
            <a:off x="498887" y="4556797"/>
            <a:ext cx="310800" cy="31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0"/>
          <p:cNvSpPr txBox="1">
            <a:spLocks noGrp="1"/>
          </p:cNvSpPr>
          <p:nvPr>
            <p:ph type="title"/>
          </p:nvPr>
        </p:nvSpPr>
        <p:spPr>
          <a:xfrm>
            <a:off x="2569593" y="587267"/>
            <a:ext cx="39855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124" name="Google Shape;1124;p30"/>
          <p:cNvSpPr txBox="1">
            <a:spLocks noGrp="1"/>
          </p:cNvSpPr>
          <p:nvPr>
            <p:ph type="title" idx="2"/>
          </p:nvPr>
        </p:nvSpPr>
        <p:spPr>
          <a:xfrm>
            <a:off x="719985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1126" name="Google Shape;1126;p30"/>
          <p:cNvSpPr txBox="1">
            <a:spLocks noGrp="1"/>
          </p:cNvSpPr>
          <p:nvPr>
            <p:ph type="title" idx="3"/>
          </p:nvPr>
        </p:nvSpPr>
        <p:spPr>
          <a:xfrm>
            <a:off x="2569593" y="188767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  <p:sp>
        <p:nvSpPr>
          <p:cNvPr id="1128" name="Google Shape;1128;p30"/>
          <p:cNvSpPr txBox="1">
            <a:spLocks noGrp="1"/>
          </p:cNvSpPr>
          <p:nvPr>
            <p:ph type="title" idx="5"/>
          </p:nvPr>
        </p:nvSpPr>
        <p:spPr>
          <a:xfrm>
            <a:off x="4641786" y="188767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&amp; Highlights</a:t>
            </a:r>
            <a:endParaRPr dirty="0"/>
          </a:p>
        </p:txBody>
      </p:sp>
      <p:sp>
        <p:nvSpPr>
          <p:cNvPr id="1130" name="Google Shape;1130;p30"/>
          <p:cNvSpPr txBox="1">
            <a:spLocks noGrp="1"/>
          </p:cNvSpPr>
          <p:nvPr>
            <p:ph type="title" idx="7"/>
          </p:nvPr>
        </p:nvSpPr>
        <p:spPr>
          <a:xfrm>
            <a:off x="6463711" y="1907809"/>
            <a:ext cx="164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Aspects</a:t>
            </a:r>
            <a:endParaRPr dirty="0"/>
          </a:p>
        </p:txBody>
      </p:sp>
      <p:sp>
        <p:nvSpPr>
          <p:cNvPr id="1132" name="Google Shape;1132;p30"/>
          <p:cNvSpPr txBox="1">
            <a:spLocks noGrp="1"/>
          </p:cNvSpPr>
          <p:nvPr>
            <p:ph type="title" idx="9"/>
          </p:nvPr>
        </p:nvSpPr>
        <p:spPr>
          <a:xfrm>
            <a:off x="1319785" y="1345763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33" name="Google Shape;1133;p30"/>
          <p:cNvSpPr txBox="1">
            <a:spLocks noGrp="1"/>
          </p:cNvSpPr>
          <p:nvPr>
            <p:ph type="title" idx="13"/>
          </p:nvPr>
        </p:nvSpPr>
        <p:spPr>
          <a:xfrm>
            <a:off x="3163513" y="1351009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34" name="Google Shape;1134;p30"/>
          <p:cNvSpPr txBox="1">
            <a:spLocks noGrp="1"/>
          </p:cNvSpPr>
          <p:nvPr>
            <p:ph type="title" idx="14"/>
          </p:nvPr>
        </p:nvSpPr>
        <p:spPr>
          <a:xfrm>
            <a:off x="5176099" y="1339648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35" name="Google Shape;1135;p30"/>
          <p:cNvSpPr txBox="1">
            <a:spLocks noGrp="1"/>
          </p:cNvSpPr>
          <p:nvPr>
            <p:ph type="title" idx="15"/>
          </p:nvPr>
        </p:nvSpPr>
        <p:spPr>
          <a:xfrm>
            <a:off x="7067457" y="1351009"/>
            <a:ext cx="446700" cy="55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36" name="Google Shape;1136;p30"/>
          <p:cNvGrpSpPr/>
          <p:nvPr/>
        </p:nvGrpSpPr>
        <p:grpSpPr>
          <a:xfrm flipH="1">
            <a:off x="7164968" y="591334"/>
            <a:ext cx="643965" cy="374338"/>
            <a:chOff x="7258080" y="539396"/>
            <a:chExt cx="643965" cy="374338"/>
          </a:xfrm>
        </p:grpSpPr>
        <p:grpSp>
          <p:nvGrpSpPr>
            <p:cNvPr id="1137" name="Google Shape;1137;p30"/>
            <p:cNvGrpSpPr/>
            <p:nvPr/>
          </p:nvGrpSpPr>
          <p:grpSpPr>
            <a:xfrm>
              <a:off x="7258080" y="539396"/>
              <a:ext cx="374640" cy="374338"/>
              <a:chOff x="3285550" y="1349075"/>
              <a:chExt cx="496475" cy="496075"/>
            </a:xfrm>
          </p:grpSpPr>
          <p:sp>
            <p:nvSpPr>
              <p:cNvPr id="1138" name="Google Shape;1138;p3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4" name="Google Shape;1154;p30"/>
            <p:cNvGrpSpPr/>
            <p:nvPr/>
          </p:nvGrpSpPr>
          <p:grpSpPr>
            <a:xfrm>
              <a:off x="7527405" y="539396"/>
              <a:ext cx="374640" cy="374338"/>
              <a:chOff x="3285550" y="1349075"/>
              <a:chExt cx="496475" cy="496075"/>
            </a:xfrm>
          </p:grpSpPr>
          <p:sp>
            <p:nvSpPr>
              <p:cNvPr id="1155" name="Google Shape;1155;p30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0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0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0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0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0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0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0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0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0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0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0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0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0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1132;p30">
            <a:extLst>
              <a:ext uri="{FF2B5EF4-FFF2-40B4-BE49-F238E27FC236}">
                <a16:creationId xmlns:a16="http://schemas.microsoft.com/office/drawing/2014/main" id="{00100187-C78F-EBEF-94F0-A14DD0FEA5E8}"/>
              </a:ext>
            </a:extLst>
          </p:cNvPr>
          <p:cNvSpPr txBox="1">
            <a:spLocks/>
          </p:cNvSpPr>
          <p:nvPr/>
        </p:nvSpPr>
        <p:spPr>
          <a:xfrm>
            <a:off x="1319785" y="3111642"/>
            <a:ext cx="4467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3000" b="0" i="0" u="none" strike="noStrike" cap="none">
                <a:solidFill>
                  <a:srgbClr val="10112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9" name="Google Shape;1124;p30">
            <a:extLst>
              <a:ext uri="{FF2B5EF4-FFF2-40B4-BE49-F238E27FC236}">
                <a16:creationId xmlns:a16="http://schemas.microsoft.com/office/drawing/2014/main" id="{5C138EC4-A9D4-A13B-4C55-8728CA3AAFE1}"/>
              </a:ext>
            </a:extLst>
          </p:cNvPr>
          <p:cNvSpPr txBox="1">
            <a:spLocks/>
          </p:cNvSpPr>
          <p:nvPr/>
        </p:nvSpPr>
        <p:spPr>
          <a:xfrm>
            <a:off x="719935" y="3801208"/>
            <a:ext cx="164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Challenges Faced</a:t>
            </a:r>
          </a:p>
        </p:txBody>
      </p:sp>
      <p:sp>
        <p:nvSpPr>
          <p:cNvPr id="10" name="Google Shape;1132;p30">
            <a:extLst>
              <a:ext uri="{FF2B5EF4-FFF2-40B4-BE49-F238E27FC236}">
                <a16:creationId xmlns:a16="http://schemas.microsoft.com/office/drawing/2014/main" id="{43B77DC9-8E7D-4BFA-C598-5D0CF1945F1A}"/>
              </a:ext>
            </a:extLst>
          </p:cNvPr>
          <p:cNvSpPr txBox="1">
            <a:spLocks/>
          </p:cNvSpPr>
          <p:nvPr/>
        </p:nvSpPr>
        <p:spPr>
          <a:xfrm>
            <a:off x="3163513" y="3111642"/>
            <a:ext cx="4467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3000" b="0" i="0" u="none" strike="noStrike" cap="none">
                <a:solidFill>
                  <a:srgbClr val="10112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1" name="Google Shape;1132;p30">
            <a:extLst>
              <a:ext uri="{FF2B5EF4-FFF2-40B4-BE49-F238E27FC236}">
                <a16:creationId xmlns:a16="http://schemas.microsoft.com/office/drawing/2014/main" id="{D9FECDC5-1DF3-3DAE-E746-232AC998462A}"/>
              </a:ext>
            </a:extLst>
          </p:cNvPr>
          <p:cNvSpPr txBox="1">
            <a:spLocks/>
          </p:cNvSpPr>
          <p:nvPr/>
        </p:nvSpPr>
        <p:spPr>
          <a:xfrm>
            <a:off x="5176099" y="3111642"/>
            <a:ext cx="446700" cy="53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3000" b="0" i="0" u="none" strike="noStrike" cap="none">
                <a:solidFill>
                  <a:srgbClr val="10112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12" name="Google Shape;1132;p30">
            <a:extLst>
              <a:ext uri="{FF2B5EF4-FFF2-40B4-BE49-F238E27FC236}">
                <a16:creationId xmlns:a16="http://schemas.microsoft.com/office/drawing/2014/main" id="{93B98F80-156A-5591-CFDD-FEB22BCE8BE5}"/>
              </a:ext>
            </a:extLst>
          </p:cNvPr>
          <p:cNvSpPr txBox="1">
            <a:spLocks/>
          </p:cNvSpPr>
          <p:nvPr/>
        </p:nvSpPr>
        <p:spPr>
          <a:xfrm>
            <a:off x="7067457" y="3108848"/>
            <a:ext cx="4467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3000" b="0" i="0" u="none" strike="noStrike" cap="none">
                <a:solidFill>
                  <a:srgbClr val="10112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3" name="Google Shape;1124;p30">
            <a:extLst>
              <a:ext uri="{FF2B5EF4-FFF2-40B4-BE49-F238E27FC236}">
                <a16:creationId xmlns:a16="http://schemas.microsoft.com/office/drawing/2014/main" id="{7CC794F2-ADD7-5F60-F8B6-EAA13CE63514}"/>
              </a:ext>
            </a:extLst>
          </p:cNvPr>
          <p:cNvSpPr txBox="1">
            <a:spLocks/>
          </p:cNvSpPr>
          <p:nvPr/>
        </p:nvSpPr>
        <p:spPr>
          <a:xfrm>
            <a:off x="2563663" y="3837005"/>
            <a:ext cx="164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FUTURE ENHANCEMENT</a:t>
            </a:r>
          </a:p>
        </p:txBody>
      </p:sp>
      <p:sp>
        <p:nvSpPr>
          <p:cNvPr id="14" name="Google Shape;1124;p30">
            <a:extLst>
              <a:ext uri="{FF2B5EF4-FFF2-40B4-BE49-F238E27FC236}">
                <a16:creationId xmlns:a16="http://schemas.microsoft.com/office/drawing/2014/main" id="{9E223F72-1058-05E5-FC86-BEF02860B18F}"/>
              </a:ext>
            </a:extLst>
          </p:cNvPr>
          <p:cNvSpPr txBox="1">
            <a:spLocks/>
          </p:cNvSpPr>
          <p:nvPr/>
        </p:nvSpPr>
        <p:spPr>
          <a:xfrm>
            <a:off x="4641786" y="3837005"/>
            <a:ext cx="164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CONCLUSION</a:t>
            </a:r>
          </a:p>
        </p:txBody>
      </p:sp>
      <p:sp>
        <p:nvSpPr>
          <p:cNvPr id="15" name="Google Shape;1124;p30">
            <a:extLst>
              <a:ext uri="{FF2B5EF4-FFF2-40B4-BE49-F238E27FC236}">
                <a16:creationId xmlns:a16="http://schemas.microsoft.com/office/drawing/2014/main" id="{028984A0-0CAD-B78B-7F0B-685FD9DA489E}"/>
              </a:ext>
            </a:extLst>
          </p:cNvPr>
          <p:cNvSpPr txBox="1">
            <a:spLocks/>
          </p:cNvSpPr>
          <p:nvPr/>
        </p:nvSpPr>
        <p:spPr>
          <a:xfrm>
            <a:off x="6463711" y="3837005"/>
            <a:ext cx="164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SCREENSHOTS</a:t>
            </a:r>
          </a:p>
        </p:txBody>
      </p:sp>
      <p:grpSp>
        <p:nvGrpSpPr>
          <p:cNvPr id="16" name="Google Shape;1136;p30">
            <a:extLst>
              <a:ext uri="{FF2B5EF4-FFF2-40B4-BE49-F238E27FC236}">
                <a16:creationId xmlns:a16="http://schemas.microsoft.com/office/drawing/2014/main" id="{B2084C24-6650-5CFF-4D6D-4769236D003E}"/>
              </a:ext>
            </a:extLst>
          </p:cNvPr>
          <p:cNvGrpSpPr/>
          <p:nvPr/>
        </p:nvGrpSpPr>
        <p:grpSpPr>
          <a:xfrm rot="1326478" flipH="1">
            <a:off x="160016" y="695791"/>
            <a:ext cx="643965" cy="374338"/>
            <a:chOff x="7258080" y="539396"/>
            <a:chExt cx="643965" cy="374338"/>
          </a:xfrm>
        </p:grpSpPr>
        <p:grpSp>
          <p:nvGrpSpPr>
            <p:cNvPr id="17" name="Google Shape;1137;p30">
              <a:extLst>
                <a:ext uri="{FF2B5EF4-FFF2-40B4-BE49-F238E27FC236}">
                  <a16:creationId xmlns:a16="http://schemas.microsoft.com/office/drawing/2014/main" id="{5C3A5F22-3D92-4DB1-A080-C10C2CBD7D14}"/>
                </a:ext>
              </a:extLst>
            </p:cNvPr>
            <p:cNvGrpSpPr/>
            <p:nvPr/>
          </p:nvGrpSpPr>
          <p:grpSpPr>
            <a:xfrm>
              <a:off x="7258080" y="539396"/>
              <a:ext cx="374640" cy="374338"/>
              <a:chOff x="3285550" y="1349075"/>
              <a:chExt cx="496475" cy="496075"/>
            </a:xfrm>
          </p:grpSpPr>
          <p:sp>
            <p:nvSpPr>
              <p:cNvPr id="35" name="Google Shape;1138;p30">
                <a:extLst>
                  <a:ext uri="{FF2B5EF4-FFF2-40B4-BE49-F238E27FC236}">
                    <a16:creationId xmlns:a16="http://schemas.microsoft.com/office/drawing/2014/main" id="{02A5BC71-B6E7-B5BC-6137-11C5F39141F0}"/>
                  </a:ext>
                </a:extLst>
              </p:cNvPr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39;p30">
                <a:extLst>
                  <a:ext uri="{FF2B5EF4-FFF2-40B4-BE49-F238E27FC236}">
                    <a16:creationId xmlns:a16="http://schemas.microsoft.com/office/drawing/2014/main" id="{2000CF85-D88C-0ECE-EE17-CC555A7F260B}"/>
                  </a:ext>
                </a:extLst>
              </p:cNvPr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40;p30">
                <a:extLst>
                  <a:ext uri="{FF2B5EF4-FFF2-40B4-BE49-F238E27FC236}">
                    <a16:creationId xmlns:a16="http://schemas.microsoft.com/office/drawing/2014/main" id="{45B42FE2-B9E2-5E48-92ED-51150256DBA2}"/>
                  </a:ext>
                </a:extLst>
              </p:cNvPr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41;p30">
                <a:extLst>
                  <a:ext uri="{FF2B5EF4-FFF2-40B4-BE49-F238E27FC236}">
                    <a16:creationId xmlns:a16="http://schemas.microsoft.com/office/drawing/2014/main" id="{1C55BD14-D3A7-7022-CF3A-191ACAABCC2B}"/>
                  </a:ext>
                </a:extLst>
              </p:cNvPr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42;p30">
                <a:extLst>
                  <a:ext uri="{FF2B5EF4-FFF2-40B4-BE49-F238E27FC236}">
                    <a16:creationId xmlns:a16="http://schemas.microsoft.com/office/drawing/2014/main" id="{D8AED8B8-BE4C-4F95-9E62-57BD05C762D0}"/>
                  </a:ext>
                </a:extLst>
              </p:cNvPr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43;p30">
                <a:extLst>
                  <a:ext uri="{FF2B5EF4-FFF2-40B4-BE49-F238E27FC236}">
                    <a16:creationId xmlns:a16="http://schemas.microsoft.com/office/drawing/2014/main" id="{3305C1DF-90EA-5651-87C9-CD7EA875BF95}"/>
                  </a:ext>
                </a:extLst>
              </p:cNvPr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44;p30">
                <a:extLst>
                  <a:ext uri="{FF2B5EF4-FFF2-40B4-BE49-F238E27FC236}">
                    <a16:creationId xmlns:a16="http://schemas.microsoft.com/office/drawing/2014/main" id="{5564F454-3DF6-FBA6-BC48-F0D06C31D701}"/>
                  </a:ext>
                </a:extLst>
              </p:cNvPr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45;p30">
                <a:extLst>
                  <a:ext uri="{FF2B5EF4-FFF2-40B4-BE49-F238E27FC236}">
                    <a16:creationId xmlns:a16="http://schemas.microsoft.com/office/drawing/2014/main" id="{9F6EFE20-F6E2-19AD-94BE-A0B287464591}"/>
                  </a:ext>
                </a:extLst>
              </p:cNvPr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46;p30">
                <a:extLst>
                  <a:ext uri="{FF2B5EF4-FFF2-40B4-BE49-F238E27FC236}">
                    <a16:creationId xmlns:a16="http://schemas.microsoft.com/office/drawing/2014/main" id="{1045A13B-321F-E531-8A0C-83B18F5D5762}"/>
                  </a:ext>
                </a:extLst>
              </p:cNvPr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47;p30">
                <a:extLst>
                  <a:ext uri="{FF2B5EF4-FFF2-40B4-BE49-F238E27FC236}">
                    <a16:creationId xmlns:a16="http://schemas.microsoft.com/office/drawing/2014/main" id="{A44098B4-3AB2-AF05-9037-DF86DA35AFAE}"/>
                  </a:ext>
                </a:extLst>
              </p:cNvPr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48;p30">
                <a:extLst>
                  <a:ext uri="{FF2B5EF4-FFF2-40B4-BE49-F238E27FC236}">
                    <a16:creationId xmlns:a16="http://schemas.microsoft.com/office/drawing/2014/main" id="{9F8C4231-9802-2A37-8159-F77F9B9DC187}"/>
                  </a:ext>
                </a:extLst>
              </p:cNvPr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49;p30">
                <a:extLst>
                  <a:ext uri="{FF2B5EF4-FFF2-40B4-BE49-F238E27FC236}">
                    <a16:creationId xmlns:a16="http://schemas.microsoft.com/office/drawing/2014/main" id="{E7E62699-D96A-CB1D-EC3C-9C6408F91F51}"/>
                  </a:ext>
                </a:extLst>
              </p:cNvPr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50;p30">
                <a:extLst>
                  <a:ext uri="{FF2B5EF4-FFF2-40B4-BE49-F238E27FC236}">
                    <a16:creationId xmlns:a16="http://schemas.microsoft.com/office/drawing/2014/main" id="{1BD65FDF-B0DF-EC74-7C96-721D0D3F5B0C}"/>
                  </a:ext>
                </a:extLst>
              </p:cNvPr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51;p30">
                <a:extLst>
                  <a:ext uri="{FF2B5EF4-FFF2-40B4-BE49-F238E27FC236}">
                    <a16:creationId xmlns:a16="http://schemas.microsoft.com/office/drawing/2014/main" id="{1D94284C-6AF3-4692-D322-B3EB8EC36ED0}"/>
                  </a:ext>
                </a:extLst>
              </p:cNvPr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52;p30">
                <a:extLst>
                  <a:ext uri="{FF2B5EF4-FFF2-40B4-BE49-F238E27FC236}">
                    <a16:creationId xmlns:a16="http://schemas.microsoft.com/office/drawing/2014/main" id="{97068280-A60C-85B8-3615-E02E132E97A4}"/>
                  </a:ext>
                </a:extLst>
              </p:cNvPr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53;p30">
                <a:extLst>
                  <a:ext uri="{FF2B5EF4-FFF2-40B4-BE49-F238E27FC236}">
                    <a16:creationId xmlns:a16="http://schemas.microsoft.com/office/drawing/2014/main" id="{FFB97746-55AD-B593-7C1C-6317F1DF494E}"/>
                  </a:ext>
                </a:extLst>
              </p:cNvPr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154;p30">
              <a:extLst>
                <a:ext uri="{FF2B5EF4-FFF2-40B4-BE49-F238E27FC236}">
                  <a16:creationId xmlns:a16="http://schemas.microsoft.com/office/drawing/2014/main" id="{176FAFC7-8C9C-929E-B88B-D79777AB53A4}"/>
                </a:ext>
              </a:extLst>
            </p:cNvPr>
            <p:cNvGrpSpPr/>
            <p:nvPr/>
          </p:nvGrpSpPr>
          <p:grpSpPr>
            <a:xfrm>
              <a:off x="7527405" y="539396"/>
              <a:ext cx="374640" cy="374338"/>
              <a:chOff x="3285550" y="1349075"/>
              <a:chExt cx="496475" cy="496075"/>
            </a:xfrm>
          </p:grpSpPr>
          <p:sp>
            <p:nvSpPr>
              <p:cNvPr id="19" name="Google Shape;1155;p30">
                <a:extLst>
                  <a:ext uri="{FF2B5EF4-FFF2-40B4-BE49-F238E27FC236}">
                    <a16:creationId xmlns:a16="http://schemas.microsoft.com/office/drawing/2014/main" id="{07B502DB-B646-0079-99C3-68E9700FB04B}"/>
                  </a:ext>
                </a:extLst>
              </p:cNvPr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56;p30">
                <a:extLst>
                  <a:ext uri="{FF2B5EF4-FFF2-40B4-BE49-F238E27FC236}">
                    <a16:creationId xmlns:a16="http://schemas.microsoft.com/office/drawing/2014/main" id="{CE84C224-7476-C7BD-E269-47788B7CD83D}"/>
                  </a:ext>
                </a:extLst>
              </p:cNvPr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57;p30">
                <a:extLst>
                  <a:ext uri="{FF2B5EF4-FFF2-40B4-BE49-F238E27FC236}">
                    <a16:creationId xmlns:a16="http://schemas.microsoft.com/office/drawing/2014/main" id="{FEFF8CC5-866B-EBCE-97F7-BB9E91B7A3D7}"/>
                  </a:ext>
                </a:extLst>
              </p:cNvPr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58;p30">
                <a:extLst>
                  <a:ext uri="{FF2B5EF4-FFF2-40B4-BE49-F238E27FC236}">
                    <a16:creationId xmlns:a16="http://schemas.microsoft.com/office/drawing/2014/main" id="{0863B1F4-4516-2C31-DEF4-B28E0295E54C}"/>
                  </a:ext>
                </a:extLst>
              </p:cNvPr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59;p30">
                <a:extLst>
                  <a:ext uri="{FF2B5EF4-FFF2-40B4-BE49-F238E27FC236}">
                    <a16:creationId xmlns:a16="http://schemas.microsoft.com/office/drawing/2014/main" id="{6250263F-FCB5-03D0-86FF-41137773FCE5}"/>
                  </a:ext>
                </a:extLst>
              </p:cNvPr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160;p30">
                <a:extLst>
                  <a:ext uri="{FF2B5EF4-FFF2-40B4-BE49-F238E27FC236}">
                    <a16:creationId xmlns:a16="http://schemas.microsoft.com/office/drawing/2014/main" id="{FA7B1085-9103-231F-207B-A4A6DB3A2C2B}"/>
                  </a:ext>
                </a:extLst>
              </p:cNvPr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161;p30">
                <a:extLst>
                  <a:ext uri="{FF2B5EF4-FFF2-40B4-BE49-F238E27FC236}">
                    <a16:creationId xmlns:a16="http://schemas.microsoft.com/office/drawing/2014/main" id="{A01417D3-E9AA-DECF-EFBB-39652248AF2D}"/>
                  </a:ext>
                </a:extLst>
              </p:cNvPr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62;p30">
                <a:extLst>
                  <a:ext uri="{FF2B5EF4-FFF2-40B4-BE49-F238E27FC236}">
                    <a16:creationId xmlns:a16="http://schemas.microsoft.com/office/drawing/2014/main" id="{23E71116-516D-6857-DA72-2CD05D5171FB}"/>
                  </a:ext>
                </a:extLst>
              </p:cNvPr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63;p30">
                <a:extLst>
                  <a:ext uri="{FF2B5EF4-FFF2-40B4-BE49-F238E27FC236}">
                    <a16:creationId xmlns:a16="http://schemas.microsoft.com/office/drawing/2014/main" id="{5A535B74-F3AE-6EE8-EA30-E1AA88CA0434}"/>
                  </a:ext>
                </a:extLst>
              </p:cNvPr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64;p30">
                <a:extLst>
                  <a:ext uri="{FF2B5EF4-FFF2-40B4-BE49-F238E27FC236}">
                    <a16:creationId xmlns:a16="http://schemas.microsoft.com/office/drawing/2014/main" id="{87B3B3E5-15F5-9D81-8619-D60222E89821}"/>
                  </a:ext>
                </a:extLst>
              </p:cNvPr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65;p30">
                <a:extLst>
                  <a:ext uri="{FF2B5EF4-FFF2-40B4-BE49-F238E27FC236}">
                    <a16:creationId xmlns:a16="http://schemas.microsoft.com/office/drawing/2014/main" id="{1C7C61C6-AB9D-702D-1843-4C9DCD2A40F6}"/>
                  </a:ext>
                </a:extLst>
              </p:cNvPr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66;p30">
                <a:extLst>
                  <a:ext uri="{FF2B5EF4-FFF2-40B4-BE49-F238E27FC236}">
                    <a16:creationId xmlns:a16="http://schemas.microsoft.com/office/drawing/2014/main" id="{C5DFF465-6B63-13F1-0144-25C58756E143}"/>
                  </a:ext>
                </a:extLst>
              </p:cNvPr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67;p30">
                <a:extLst>
                  <a:ext uri="{FF2B5EF4-FFF2-40B4-BE49-F238E27FC236}">
                    <a16:creationId xmlns:a16="http://schemas.microsoft.com/office/drawing/2014/main" id="{69F69D04-BB67-8CFA-7550-68BD2D6ABA26}"/>
                  </a:ext>
                </a:extLst>
              </p:cNvPr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68;p30">
                <a:extLst>
                  <a:ext uri="{FF2B5EF4-FFF2-40B4-BE49-F238E27FC236}">
                    <a16:creationId xmlns:a16="http://schemas.microsoft.com/office/drawing/2014/main" id="{F0E31F74-F5B4-FED0-0063-0C700A2EB0EA}"/>
                  </a:ext>
                </a:extLst>
              </p:cNvPr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69;p30">
                <a:extLst>
                  <a:ext uri="{FF2B5EF4-FFF2-40B4-BE49-F238E27FC236}">
                    <a16:creationId xmlns:a16="http://schemas.microsoft.com/office/drawing/2014/main" id="{DACFC1BE-E695-C302-886A-CBF31011954B}"/>
                  </a:ext>
                </a:extLst>
              </p:cNvPr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70;p30">
                <a:extLst>
                  <a:ext uri="{FF2B5EF4-FFF2-40B4-BE49-F238E27FC236}">
                    <a16:creationId xmlns:a16="http://schemas.microsoft.com/office/drawing/2014/main" id="{8B8F7A80-53DA-012B-1581-C717F1D9D661}"/>
                  </a:ext>
                </a:extLst>
              </p:cNvPr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1116;p30">
            <a:extLst>
              <a:ext uri="{FF2B5EF4-FFF2-40B4-BE49-F238E27FC236}">
                <a16:creationId xmlns:a16="http://schemas.microsoft.com/office/drawing/2014/main" id="{9AA3DE92-4FFB-5A12-1C27-67A1281C300A}"/>
              </a:ext>
            </a:extLst>
          </p:cNvPr>
          <p:cNvGrpSpPr/>
          <p:nvPr/>
        </p:nvGrpSpPr>
        <p:grpSpPr>
          <a:xfrm rot="2537957">
            <a:off x="8271998" y="3667980"/>
            <a:ext cx="473195" cy="1393452"/>
            <a:chOff x="6299050" y="981775"/>
            <a:chExt cx="582600" cy="1715625"/>
          </a:xfrm>
        </p:grpSpPr>
        <p:grpSp>
          <p:nvGrpSpPr>
            <p:cNvPr id="52" name="Google Shape;1117;p30">
              <a:extLst>
                <a:ext uri="{FF2B5EF4-FFF2-40B4-BE49-F238E27FC236}">
                  <a16:creationId xmlns:a16="http://schemas.microsoft.com/office/drawing/2014/main" id="{558E8DBA-E47B-0E42-A267-1314C0E798E5}"/>
                </a:ext>
              </a:extLst>
            </p:cNvPr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54" name="Google Shape;1118;p30">
                <a:extLst>
                  <a:ext uri="{FF2B5EF4-FFF2-40B4-BE49-F238E27FC236}">
                    <a16:creationId xmlns:a16="http://schemas.microsoft.com/office/drawing/2014/main" id="{6E4B14B7-51F4-15AF-7D6C-0239272F65A8}"/>
                  </a:ext>
                </a:extLst>
              </p:cNvPr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19;p30">
                <a:extLst>
                  <a:ext uri="{FF2B5EF4-FFF2-40B4-BE49-F238E27FC236}">
                    <a16:creationId xmlns:a16="http://schemas.microsoft.com/office/drawing/2014/main" id="{877B34B9-5401-9D24-48A1-28DB509407C2}"/>
                  </a:ext>
                </a:extLst>
              </p:cNvPr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20;p30">
                <a:extLst>
                  <a:ext uri="{FF2B5EF4-FFF2-40B4-BE49-F238E27FC236}">
                    <a16:creationId xmlns:a16="http://schemas.microsoft.com/office/drawing/2014/main" id="{2703B03B-1FA0-6DF8-E1F7-F5779BB19E96}"/>
                  </a:ext>
                </a:extLst>
              </p:cNvPr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" name="Google Shape;1121;p30">
              <a:extLst>
                <a:ext uri="{FF2B5EF4-FFF2-40B4-BE49-F238E27FC236}">
                  <a16:creationId xmlns:a16="http://schemas.microsoft.com/office/drawing/2014/main" id="{A9AB4B0A-10D6-AD4C-F830-E4FE75BE44F4}"/>
                </a:ext>
              </a:extLst>
            </p:cNvPr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136;p30">
            <a:extLst>
              <a:ext uri="{FF2B5EF4-FFF2-40B4-BE49-F238E27FC236}">
                <a16:creationId xmlns:a16="http://schemas.microsoft.com/office/drawing/2014/main" id="{87EC7652-87DF-79BB-75F8-B5773EF7E0E2}"/>
              </a:ext>
            </a:extLst>
          </p:cNvPr>
          <p:cNvGrpSpPr/>
          <p:nvPr/>
        </p:nvGrpSpPr>
        <p:grpSpPr>
          <a:xfrm rot="20089261" flipH="1">
            <a:off x="4239776" y="2703388"/>
            <a:ext cx="643965" cy="374338"/>
            <a:chOff x="7258080" y="539396"/>
            <a:chExt cx="643965" cy="374338"/>
          </a:xfrm>
        </p:grpSpPr>
        <p:grpSp>
          <p:nvGrpSpPr>
            <p:cNvPr id="58" name="Google Shape;1137;p30">
              <a:extLst>
                <a:ext uri="{FF2B5EF4-FFF2-40B4-BE49-F238E27FC236}">
                  <a16:creationId xmlns:a16="http://schemas.microsoft.com/office/drawing/2014/main" id="{27A2808A-0A20-5C9E-1BB8-9A6FAF704B59}"/>
                </a:ext>
              </a:extLst>
            </p:cNvPr>
            <p:cNvGrpSpPr/>
            <p:nvPr/>
          </p:nvGrpSpPr>
          <p:grpSpPr>
            <a:xfrm>
              <a:off x="7258080" y="539396"/>
              <a:ext cx="374640" cy="374338"/>
              <a:chOff x="3285550" y="1349075"/>
              <a:chExt cx="496475" cy="496075"/>
            </a:xfrm>
          </p:grpSpPr>
          <p:sp>
            <p:nvSpPr>
              <p:cNvPr id="1100" name="Google Shape;1138;p30">
                <a:extLst>
                  <a:ext uri="{FF2B5EF4-FFF2-40B4-BE49-F238E27FC236}">
                    <a16:creationId xmlns:a16="http://schemas.microsoft.com/office/drawing/2014/main" id="{9CB6141E-7861-B6FF-8D9A-AE7D0412A546}"/>
                  </a:ext>
                </a:extLst>
              </p:cNvPr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39;p30">
                <a:extLst>
                  <a:ext uri="{FF2B5EF4-FFF2-40B4-BE49-F238E27FC236}">
                    <a16:creationId xmlns:a16="http://schemas.microsoft.com/office/drawing/2014/main" id="{BB5D3592-C6CB-7ABE-79FD-7F3D91F6A662}"/>
                  </a:ext>
                </a:extLst>
              </p:cNvPr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40;p30">
                <a:extLst>
                  <a:ext uri="{FF2B5EF4-FFF2-40B4-BE49-F238E27FC236}">
                    <a16:creationId xmlns:a16="http://schemas.microsoft.com/office/drawing/2014/main" id="{B1ED2901-5276-CB88-EC33-934C025B9EC5}"/>
                  </a:ext>
                </a:extLst>
              </p:cNvPr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41;p30">
                <a:extLst>
                  <a:ext uri="{FF2B5EF4-FFF2-40B4-BE49-F238E27FC236}">
                    <a16:creationId xmlns:a16="http://schemas.microsoft.com/office/drawing/2014/main" id="{A81E1902-91FC-5A5D-075D-0BE3B95ABD65}"/>
                  </a:ext>
                </a:extLst>
              </p:cNvPr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42;p30">
                <a:extLst>
                  <a:ext uri="{FF2B5EF4-FFF2-40B4-BE49-F238E27FC236}">
                    <a16:creationId xmlns:a16="http://schemas.microsoft.com/office/drawing/2014/main" id="{17392277-739B-8068-7C16-1B387E4437FE}"/>
                  </a:ext>
                </a:extLst>
              </p:cNvPr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43;p30">
                <a:extLst>
                  <a:ext uri="{FF2B5EF4-FFF2-40B4-BE49-F238E27FC236}">
                    <a16:creationId xmlns:a16="http://schemas.microsoft.com/office/drawing/2014/main" id="{82E2A2AA-1814-FCCD-1914-EE512F9BECBE}"/>
                  </a:ext>
                </a:extLst>
              </p:cNvPr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44;p30">
                <a:extLst>
                  <a:ext uri="{FF2B5EF4-FFF2-40B4-BE49-F238E27FC236}">
                    <a16:creationId xmlns:a16="http://schemas.microsoft.com/office/drawing/2014/main" id="{D6B0E6DE-255E-E3BA-D593-886DD10C6E4C}"/>
                  </a:ext>
                </a:extLst>
              </p:cNvPr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45;p30">
                <a:extLst>
                  <a:ext uri="{FF2B5EF4-FFF2-40B4-BE49-F238E27FC236}">
                    <a16:creationId xmlns:a16="http://schemas.microsoft.com/office/drawing/2014/main" id="{FCB4BA41-DBE0-7382-5087-3E6C3136C0E0}"/>
                  </a:ext>
                </a:extLst>
              </p:cNvPr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46;p30">
                <a:extLst>
                  <a:ext uri="{FF2B5EF4-FFF2-40B4-BE49-F238E27FC236}">
                    <a16:creationId xmlns:a16="http://schemas.microsoft.com/office/drawing/2014/main" id="{A82BC8AB-97EB-2963-817C-933201DDFE26}"/>
                  </a:ext>
                </a:extLst>
              </p:cNvPr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47;p30">
                <a:extLst>
                  <a:ext uri="{FF2B5EF4-FFF2-40B4-BE49-F238E27FC236}">
                    <a16:creationId xmlns:a16="http://schemas.microsoft.com/office/drawing/2014/main" id="{EDA54BA3-3023-E4BA-E294-202A22E2290D}"/>
                  </a:ext>
                </a:extLst>
              </p:cNvPr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48;p30">
                <a:extLst>
                  <a:ext uri="{FF2B5EF4-FFF2-40B4-BE49-F238E27FC236}">
                    <a16:creationId xmlns:a16="http://schemas.microsoft.com/office/drawing/2014/main" id="{E51A6E57-F872-B6A9-7A1A-FEB3782693BD}"/>
                  </a:ext>
                </a:extLst>
              </p:cNvPr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49;p30">
                <a:extLst>
                  <a:ext uri="{FF2B5EF4-FFF2-40B4-BE49-F238E27FC236}">
                    <a16:creationId xmlns:a16="http://schemas.microsoft.com/office/drawing/2014/main" id="{43D97D5C-3D49-8574-4FF5-A2D2FB173EA5}"/>
                  </a:ext>
                </a:extLst>
              </p:cNvPr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50;p30">
                <a:extLst>
                  <a:ext uri="{FF2B5EF4-FFF2-40B4-BE49-F238E27FC236}">
                    <a16:creationId xmlns:a16="http://schemas.microsoft.com/office/drawing/2014/main" id="{6250B64A-5C6C-393D-A4CC-4734AD1502A8}"/>
                  </a:ext>
                </a:extLst>
              </p:cNvPr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51;p30">
                <a:extLst>
                  <a:ext uri="{FF2B5EF4-FFF2-40B4-BE49-F238E27FC236}">
                    <a16:creationId xmlns:a16="http://schemas.microsoft.com/office/drawing/2014/main" id="{5FD28CD5-1D30-B671-8212-E006E1094CE4}"/>
                  </a:ext>
                </a:extLst>
              </p:cNvPr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52;p30">
                <a:extLst>
                  <a:ext uri="{FF2B5EF4-FFF2-40B4-BE49-F238E27FC236}">
                    <a16:creationId xmlns:a16="http://schemas.microsoft.com/office/drawing/2014/main" id="{746347B1-2BDC-0FDC-14E4-01F98A2555AB}"/>
                  </a:ext>
                </a:extLst>
              </p:cNvPr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53;p30">
                <a:extLst>
                  <a:ext uri="{FF2B5EF4-FFF2-40B4-BE49-F238E27FC236}">
                    <a16:creationId xmlns:a16="http://schemas.microsoft.com/office/drawing/2014/main" id="{768651D9-F228-D85C-9DA8-317639A5D0BC}"/>
                  </a:ext>
                </a:extLst>
              </p:cNvPr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1154;p30">
              <a:extLst>
                <a:ext uri="{FF2B5EF4-FFF2-40B4-BE49-F238E27FC236}">
                  <a16:creationId xmlns:a16="http://schemas.microsoft.com/office/drawing/2014/main" id="{BAD42335-E11B-203B-F637-557B603721AB}"/>
                </a:ext>
              </a:extLst>
            </p:cNvPr>
            <p:cNvGrpSpPr/>
            <p:nvPr/>
          </p:nvGrpSpPr>
          <p:grpSpPr>
            <a:xfrm>
              <a:off x="7527405" y="539396"/>
              <a:ext cx="374640" cy="374338"/>
              <a:chOff x="3285550" y="1349075"/>
              <a:chExt cx="496475" cy="496075"/>
            </a:xfrm>
          </p:grpSpPr>
          <p:sp>
            <p:nvSpPr>
              <p:cNvPr id="60" name="Google Shape;1155;p30">
                <a:extLst>
                  <a:ext uri="{FF2B5EF4-FFF2-40B4-BE49-F238E27FC236}">
                    <a16:creationId xmlns:a16="http://schemas.microsoft.com/office/drawing/2014/main" id="{189B9363-7816-F8CC-9223-C8A4EEB26060}"/>
                  </a:ext>
                </a:extLst>
              </p:cNvPr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56;p30">
                <a:extLst>
                  <a:ext uri="{FF2B5EF4-FFF2-40B4-BE49-F238E27FC236}">
                    <a16:creationId xmlns:a16="http://schemas.microsoft.com/office/drawing/2014/main" id="{D991C533-8626-5757-6AAE-12453BF27E9F}"/>
                  </a:ext>
                </a:extLst>
              </p:cNvPr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57;p30">
                <a:extLst>
                  <a:ext uri="{FF2B5EF4-FFF2-40B4-BE49-F238E27FC236}">
                    <a16:creationId xmlns:a16="http://schemas.microsoft.com/office/drawing/2014/main" id="{D5B6826C-5CCE-D4A6-549C-C5A211862D58}"/>
                  </a:ext>
                </a:extLst>
              </p:cNvPr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58;p30">
                <a:extLst>
                  <a:ext uri="{FF2B5EF4-FFF2-40B4-BE49-F238E27FC236}">
                    <a16:creationId xmlns:a16="http://schemas.microsoft.com/office/drawing/2014/main" id="{C8709F72-9F24-D35F-D058-38BBE22B0EC2}"/>
                  </a:ext>
                </a:extLst>
              </p:cNvPr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159;p30">
                <a:extLst>
                  <a:ext uri="{FF2B5EF4-FFF2-40B4-BE49-F238E27FC236}">
                    <a16:creationId xmlns:a16="http://schemas.microsoft.com/office/drawing/2014/main" id="{23E7C0E6-548D-87AB-16E7-AE7E05869F86}"/>
                  </a:ext>
                </a:extLst>
              </p:cNvPr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160;p30">
                <a:extLst>
                  <a:ext uri="{FF2B5EF4-FFF2-40B4-BE49-F238E27FC236}">
                    <a16:creationId xmlns:a16="http://schemas.microsoft.com/office/drawing/2014/main" id="{8F90BFDF-2307-58C4-6276-3AADC18EAD65}"/>
                  </a:ext>
                </a:extLst>
              </p:cNvPr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161;p30">
                <a:extLst>
                  <a:ext uri="{FF2B5EF4-FFF2-40B4-BE49-F238E27FC236}">
                    <a16:creationId xmlns:a16="http://schemas.microsoft.com/office/drawing/2014/main" id="{2048D027-5C77-F11E-2C15-3C1BF782FD2E}"/>
                  </a:ext>
                </a:extLst>
              </p:cNvPr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162;p30">
                <a:extLst>
                  <a:ext uri="{FF2B5EF4-FFF2-40B4-BE49-F238E27FC236}">
                    <a16:creationId xmlns:a16="http://schemas.microsoft.com/office/drawing/2014/main" id="{A9D1AE63-61F5-2FFB-DCDF-BC57AA1DC828}"/>
                  </a:ext>
                </a:extLst>
              </p:cNvPr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163;p30">
                <a:extLst>
                  <a:ext uri="{FF2B5EF4-FFF2-40B4-BE49-F238E27FC236}">
                    <a16:creationId xmlns:a16="http://schemas.microsoft.com/office/drawing/2014/main" id="{6FDF071E-2F32-6AD4-835D-3763E66FB5C7}"/>
                  </a:ext>
                </a:extLst>
              </p:cNvPr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164;p30">
                <a:extLst>
                  <a:ext uri="{FF2B5EF4-FFF2-40B4-BE49-F238E27FC236}">
                    <a16:creationId xmlns:a16="http://schemas.microsoft.com/office/drawing/2014/main" id="{9DED4B80-AD67-A5F7-4A4F-2ADA6F720180}"/>
                  </a:ext>
                </a:extLst>
              </p:cNvPr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165;p30">
                <a:extLst>
                  <a:ext uri="{FF2B5EF4-FFF2-40B4-BE49-F238E27FC236}">
                    <a16:creationId xmlns:a16="http://schemas.microsoft.com/office/drawing/2014/main" id="{C5312360-3FF1-0301-3964-D268271F547B}"/>
                  </a:ext>
                </a:extLst>
              </p:cNvPr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166;p30">
                <a:extLst>
                  <a:ext uri="{FF2B5EF4-FFF2-40B4-BE49-F238E27FC236}">
                    <a16:creationId xmlns:a16="http://schemas.microsoft.com/office/drawing/2014/main" id="{69B316F2-961A-9DDD-4CF1-768D7BE81C2B}"/>
                  </a:ext>
                </a:extLst>
              </p:cNvPr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167;p30">
                <a:extLst>
                  <a:ext uri="{FF2B5EF4-FFF2-40B4-BE49-F238E27FC236}">
                    <a16:creationId xmlns:a16="http://schemas.microsoft.com/office/drawing/2014/main" id="{35F39AE3-B7F9-4152-A2CA-7E99285D4575}"/>
                  </a:ext>
                </a:extLst>
              </p:cNvPr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168;p30">
                <a:extLst>
                  <a:ext uri="{FF2B5EF4-FFF2-40B4-BE49-F238E27FC236}">
                    <a16:creationId xmlns:a16="http://schemas.microsoft.com/office/drawing/2014/main" id="{D546421D-4989-129C-DDE2-BF48C3D83A38}"/>
                  </a:ext>
                </a:extLst>
              </p:cNvPr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169;p30">
                <a:extLst>
                  <a:ext uri="{FF2B5EF4-FFF2-40B4-BE49-F238E27FC236}">
                    <a16:creationId xmlns:a16="http://schemas.microsoft.com/office/drawing/2014/main" id="{B45579F7-86AD-8047-7223-504BB8DA5431}"/>
                  </a:ext>
                </a:extLst>
              </p:cNvPr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170;p30">
                <a:extLst>
                  <a:ext uri="{FF2B5EF4-FFF2-40B4-BE49-F238E27FC236}">
                    <a16:creationId xmlns:a16="http://schemas.microsoft.com/office/drawing/2014/main" id="{8C893A57-2408-CCA1-0464-70C641013C82}"/>
                  </a:ext>
                </a:extLst>
              </p:cNvPr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7" name="Google Shape;1136;p30">
            <a:extLst>
              <a:ext uri="{FF2B5EF4-FFF2-40B4-BE49-F238E27FC236}">
                <a16:creationId xmlns:a16="http://schemas.microsoft.com/office/drawing/2014/main" id="{4677DB41-DCFD-C8DA-7CD4-C2671CE238B2}"/>
              </a:ext>
            </a:extLst>
          </p:cNvPr>
          <p:cNvGrpSpPr/>
          <p:nvPr/>
        </p:nvGrpSpPr>
        <p:grpSpPr>
          <a:xfrm rot="3597450" flipH="1">
            <a:off x="4231566" y="2689126"/>
            <a:ext cx="643965" cy="374338"/>
            <a:chOff x="7258080" y="539396"/>
            <a:chExt cx="643965" cy="374338"/>
          </a:xfrm>
        </p:grpSpPr>
        <p:grpSp>
          <p:nvGrpSpPr>
            <p:cNvPr id="1178" name="Google Shape;1137;p30">
              <a:extLst>
                <a:ext uri="{FF2B5EF4-FFF2-40B4-BE49-F238E27FC236}">
                  <a16:creationId xmlns:a16="http://schemas.microsoft.com/office/drawing/2014/main" id="{4E4AB7F3-E62A-4C4E-C67C-28F446CC9A2E}"/>
                </a:ext>
              </a:extLst>
            </p:cNvPr>
            <p:cNvGrpSpPr/>
            <p:nvPr/>
          </p:nvGrpSpPr>
          <p:grpSpPr>
            <a:xfrm>
              <a:off x="7258080" y="539396"/>
              <a:ext cx="374640" cy="374338"/>
              <a:chOff x="3285550" y="1349075"/>
              <a:chExt cx="496475" cy="496075"/>
            </a:xfrm>
          </p:grpSpPr>
          <p:sp>
            <p:nvSpPr>
              <p:cNvPr id="1196" name="Google Shape;1138;p30">
                <a:extLst>
                  <a:ext uri="{FF2B5EF4-FFF2-40B4-BE49-F238E27FC236}">
                    <a16:creationId xmlns:a16="http://schemas.microsoft.com/office/drawing/2014/main" id="{F8CFBB5E-D611-8406-3AF1-150C613B3983}"/>
                  </a:ext>
                </a:extLst>
              </p:cNvPr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39;p30">
                <a:extLst>
                  <a:ext uri="{FF2B5EF4-FFF2-40B4-BE49-F238E27FC236}">
                    <a16:creationId xmlns:a16="http://schemas.microsoft.com/office/drawing/2014/main" id="{68988A23-4B90-D8DC-7F60-63980157B95E}"/>
                  </a:ext>
                </a:extLst>
              </p:cNvPr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40;p30">
                <a:extLst>
                  <a:ext uri="{FF2B5EF4-FFF2-40B4-BE49-F238E27FC236}">
                    <a16:creationId xmlns:a16="http://schemas.microsoft.com/office/drawing/2014/main" id="{C5E1DC02-C918-4BC8-6FC3-AF920D649BF6}"/>
                  </a:ext>
                </a:extLst>
              </p:cNvPr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41;p30">
                <a:extLst>
                  <a:ext uri="{FF2B5EF4-FFF2-40B4-BE49-F238E27FC236}">
                    <a16:creationId xmlns:a16="http://schemas.microsoft.com/office/drawing/2014/main" id="{19CEBE6D-B0CB-5AB0-28F4-39B42570A3D7}"/>
                  </a:ext>
                </a:extLst>
              </p:cNvPr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142;p30">
                <a:extLst>
                  <a:ext uri="{FF2B5EF4-FFF2-40B4-BE49-F238E27FC236}">
                    <a16:creationId xmlns:a16="http://schemas.microsoft.com/office/drawing/2014/main" id="{8F4009A5-D264-61F9-FD26-F575B39F2617}"/>
                  </a:ext>
                </a:extLst>
              </p:cNvPr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143;p30">
                <a:extLst>
                  <a:ext uri="{FF2B5EF4-FFF2-40B4-BE49-F238E27FC236}">
                    <a16:creationId xmlns:a16="http://schemas.microsoft.com/office/drawing/2014/main" id="{5DD25167-1B82-76C4-123C-C9E8813CE6D3}"/>
                  </a:ext>
                </a:extLst>
              </p:cNvPr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144;p30">
                <a:extLst>
                  <a:ext uri="{FF2B5EF4-FFF2-40B4-BE49-F238E27FC236}">
                    <a16:creationId xmlns:a16="http://schemas.microsoft.com/office/drawing/2014/main" id="{F0FA82FC-C9BD-0FB4-BF69-750A1857A14B}"/>
                  </a:ext>
                </a:extLst>
              </p:cNvPr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145;p30">
                <a:extLst>
                  <a:ext uri="{FF2B5EF4-FFF2-40B4-BE49-F238E27FC236}">
                    <a16:creationId xmlns:a16="http://schemas.microsoft.com/office/drawing/2014/main" id="{710CF958-B41E-1C4D-29CB-6E7B352BB3DE}"/>
                  </a:ext>
                </a:extLst>
              </p:cNvPr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146;p30">
                <a:extLst>
                  <a:ext uri="{FF2B5EF4-FFF2-40B4-BE49-F238E27FC236}">
                    <a16:creationId xmlns:a16="http://schemas.microsoft.com/office/drawing/2014/main" id="{1300A11B-2975-47BF-7329-D7F322C87786}"/>
                  </a:ext>
                </a:extLst>
              </p:cNvPr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147;p30">
                <a:extLst>
                  <a:ext uri="{FF2B5EF4-FFF2-40B4-BE49-F238E27FC236}">
                    <a16:creationId xmlns:a16="http://schemas.microsoft.com/office/drawing/2014/main" id="{1F17AFD2-C3A2-8747-8A5F-1BB453507962}"/>
                  </a:ext>
                </a:extLst>
              </p:cNvPr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148;p30">
                <a:extLst>
                  <a:ext uri="{FF2B5EF4-FFF2-40B4-BE49-F238E27FC236}">
                    <a16:creationId xmlns:a16="http://schemas.microsoft.com/office/drawing/2014/main" id="{98A1C20B-F435-EA03-1067-F3638011208B}"/>
                  </a:ext>
                </a:extLst>
              </p:cNvPr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149;p30">
                <a:extLst>
                  <a:ext uri="{FF2B5EF4-FFF2-40B4-BE49-F238E27FC236}">
                    <a16:creationId xmlns:a16="http://schemas.microsoft.com/office/drawing/2014/main" id="{9A3C08B2-3180-7753-3023-BC3F44FAC45C}"/>
                  </a:ext>
                </a:extLst>
              </p:cNvPr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150;p30">
                <a:extLst>
                  <a:ext uri="{FF2B5EF4-FFF2-40B4-BE49-F238E27FC236}">
                    <a16:creationId xmlns:a16="http://schemas.microsoft.com/office/drawing/2014/main" id="{CAF10B74-7413-A75F-6A90-414FE25640E7}"/>
                  </a:ext>
                </a:extLst>
              </p:cNvPr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151;p30">
                <a:extLst>
                  <a:ext uri="{FF2B5EF4-FFF2-40B4-BE49-F238E27FC236}">
                    <a16:creationId xmlns:a16="http://schemas.microsoft.com/office/drawing/2014/main" id="{7DCFC1B6-0224-5D7E-D70D-C1CA2B0D9593}"/>
                  </a:ext>
                </a:extLst>
              </p:cNvPr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152;p30">
                <a:extLst>
                  <a:ext uri="{FF2B5EF4-FFF2-40B4-BE49-F238E27FC236}">
                    <a16:creationId xmlns:a16="http://schemas.microsoft.com/office/drawing/2014/main" id="{58978383-23DF-C725-8050-EDCC18D3CAB6}"/>
                  </a:ext>
                </a:extLst>
              </p:cNvPr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153;p30">
                <a:extLst>
                  <a:ext uri="{FF2B5EF4-FFF2-40B4-BE49-F238E27FC236}">
                    <a16:creationId xmlns:a16="http://schemas.microsoft.com/office/drawing/2014/main" id="{10A12A9A-D663-3167-D26B-EC1B583A866A}"/>
                  </a:ext>
                </a:extLst>
              </p:cNvPr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9" name="Google Shape;1154;p30">
              <a:extLst>
                <a:ext uri="{FF2B5EF4-FFF2-40B4-BE49-F238E27FC236}">
                  <a16:creationId xmlns:a16="http://schemas.microsoft.com/office/drawing/2014/main" id="{5F5BA3F1-6658-863E-79DA-0466EB60BD25}"/>
                </a:ext>
              </a:extLst>
            </p:cNvPr>
            <p:cNvGrpSpPr/>
            <p:nvPr/>
          </p:nvGrpSpPr>
          <p:grpSpPr>
            <a:xfrm>
              <a:off x="7527405" y="539396"/>
              <a:ext cx="374640" cy="374338"/>
              <a:chOff x="3285550" y="1349075"/>
              <a:chExt cx="496475" cy="496075"/>
            </a:xfrm>
          </p:grpSpPr>
          <p:sp>
            <p:nvSpPr>
              <p:cNvPr id="1180" name="Google Shape;1155;p30">
                <a:extLst>
                  <a:ext uri="{FF2B5EF4-FFF2-40B4-BE49-F238E27FC236}">
                    <a16:creationId xmlns:a16="http://schemas.microsoft.com/office/drawing/2014/main" id="{93937815-FCF7-CCA1-A7E2-B643AD4420E7}"/>
                  </a:ext>
                </a:extLst>
              </p:cNvPr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56;p30">
                <a:extLst>
                  <a:ext uri="{FF2B5EF4-FFF2-40B4-BE49-F238E27FC236}">
                    <a16:creationId xmlns:a16="http://schemas.microsoft.com/office/drawing/2014/main" id="{A9FA0E3B-A307-9219-8B1B-9FE5FE008710}"/>
                  </a:ext>
                </a:extLst>
              </p:cNvPr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57;p30">
                <a:extLst>
                  <a:ext uri="{FF2B5EF4-FFF2-40B4-BE49-F238E27FC236}">
                    <a16:creationId xmlns:a16="http://schemas.microsoft.com/office/drawing/2014/main" id="{3BBE7734-B408-4402-CA6F-43DC53050455}"/>
                  </a:ext>
                </a:extLst>
              </p:cNvPr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58;p30">
                <a:extLst>
                  <a:ext uri="{FF2B5EF4-FFF2-40B4-BE49-F238E27FC236}">
                    <a16:creationId xmlns:a16="http://schemas.microsoft.com/office/drawing/2014/main" id="{D6015293-C63C-D817-0499-51B3B55E06B2}"/>
                  </a:ext>
                </a:extLst>
              </p:cNvPr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59;p30">
                <a:extLst>
                  <a:ext uri="{FF2B5EF4-FFF2-40B4-BE49-F238E27FC236}">
                    <a16:creationId xmlns:a16="http://schemas.microsoft.com/office/drawing/2014/main" id="{0F86AD88-C4E8-5EE6-4394-F5482926720E}"/>
                  </a:ext>
                </a:extLst>
              </p:cNvPr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60;p30">
                <a:extLst>
                  <a:ext uri="{FF2B5EF4-FFF2-40B4-BE49-F238E27FC236}">
                    <a16:creationId xmlns:a16="http://schemas.microsoft.com/office/drawing/2014/main" id="{CFB4B53F-7A5F-D352-445C-14A6E120774A}"/>
                  </a:ext>
                </a:extLst>
              </p:cNvPr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61;p30">
                <a:extLst>
                  <a:ext uri="{FF2B5EF4-FFF2-40B4-BE49-F238E27FC236}">
                    <a16:creationId xmlns:a16="http://schemas.microsoft.com/office/drawing/2014/main" id="{E444BEFA-C45E-FF09-95ED-E9DA3620C036}"/>
                  </a:ext>
                </a:extLst>
              </p:cNvPr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62;p30">
                <a:extLst>
                  <a:ext uri="{FF2B5EF4-FFF2-40B4-BE49-F238E27FC236}">
                    <a16:creationId xmlns:a16="http://schemas.microsoft.com/office/drawing/2014/main" id="{38074689-CFE1-2CBA-04C2-4855904EE3C6}"/>
                  </a:ext>
                </a:extLst>
              </p:cNvPr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63;p30">
                <a:extLst>
                  <a:ext uri="{FF2B5EF4-FFF2-40B4-BE49-F238E27FC236}">
                    <a16:creationId xmlns:a16="http://schemas.microsoft.com/office/drawing/2014/main" id="{0F8CC176-0854-8B3A-183D-DF294BA02F9D}"/>
                  </a:ext>
                </a:extLst>
              </p:cNvPr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64;p30">
                <a:extLst>
                  <a:ext uri="{FF2B5EF4-FFF2-40B4-BE49-F238E27FC236}">
                    <a16:creationId xmlns:a16="http://schemas.microsoft.com/office/drawing/2014/main" id="{B7629DEC-A7D4-CD7F-9C22-4D757A88A39A}"/>
                  </a:ext>
                </a:extLst>
              </p:cNvPr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65;p30">
                <a:extLst>
                  <a:ext uri="{FF2B5EF4-FFF2-40B4-BE49-F238E27FC236}">
                    <a16:creationId xmlns:a16="http://schemas.microsoft.com/office/drawing/2014/main" id="{E96ED395-D347-6683-1DD2-0A2E265FC41F}"/>
                  </a:ext>
                </a:extLst>
              </p:cNvPr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66;p30">
                <a:extLst>
                  <a:ext uri="{FF2B5EF4-FFF2-40B4-BE49-F238E27FC236}">
                    <a16:creationId xmlns:a16="http://schemas.microsoft.com/office/drawing/2014/main" id="{8C6DD2AD-5152-F285-3334-D804FA7CA4D5}"/>
                  </a:ext>
                </a:extLst>
              </p:cNvPr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67;p30">
                <a:extLst>
                  <a:ext uri="{FF2B5EF4-FFF2-40B4-BE49-F238E27FC236}">
                    <a16:creationId xmlns:a16="http://schemas.microsoft.com/office/drawing/2014/main" id="{2A1DEC1B-ABB0-3922-2CEC-EA206EBB1F75}"/>
                  </a:ext>
                </a:extLst>
              </p:cNvPr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68;p30">
                <a:extLst>
                  <a:ext uri="{FF2B5EF4-FFF2-40B4-BE49-F238E27FC236}">
                    <a16:creationId xmlns:a16="http://schemas.microsoft.com/office/drawing/2014/main" id="{CFC0730C-C4FD-114F-416C-8EFCC8F0BFA5}"/>
                  </a:ext>
                </a:extLst>
              </p:cNvPr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69;p30">
                <a:extLst>
                  <a:ext uri="{FF2B5EF4-FFF2-40B4-BE49-F238E27FC236}">
                    <a16:creationId xmlns:a16="http://schemas.microsoft.com/office/drawing/2014/main" id="{6CCBE406-7A65-05AD-AC50-8D5C2CB1BE67}"/>
                  </a:ext>
                </a:extLst>
              </p:cNvPr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70;p30">
                <a:extLst>
                  <a:ext uri="{FF2B5EF4-FFF2-40B4-BE49-F238E27FC236}">
                    <a16:creationId xmlns:a16="http://schemas.microsoft.com/office/drawing/2014/main" id="{48F33A10-3D26-5B6F-3B59-C65165F28B50}"/>
                  </a:ext>
                </a:extLst>
              </p:cNvPr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2"/>
          <p:cNvSpPr txBox="1">
            <a:spLocks noGrp="1"/>
          </p:cNvSpPr>
          <p:nvPr>
            <p:ph type="title"/>
          </p:nvPr>
        </p:nvSpPr>
        <p:spPr>
          <a:xfrm>
            <a:off x="2077200" y="1201037"/>
            <a:ext cx="4989600" cy="6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ABSTRACT</a:t>
            </a:r>
            <a:endParaRPr sz="4000" dirty="0"/>
          </a:p>
        </p:txBody>
      </p:sp>
      <p:sp>
        <p:nvSpPr>
          <p:cNvPr id="1219" name="Google Shape;1219;p32"/>
          <p:cNvSpPr txBox="1">
            <a:spLocks noGrp="1"/>
          </p:cNvSpPr>
          <p:nvPr>
            <p:ph type="subTitle" idx="1"/>
          </p:nvPr>
        </p:nvSpPr>
        <p:spPr>
          <a:xfrm>
            <a:off x="1354944" y="1557975"/>
            <a:ext cx="6886848" cy="294163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/>
              <a:t>Intended for book enthusiasts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/>
              <a:t>Books that are useless for us might be useful for others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Cheap used books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Sellers provide book details, price &amp; their contact info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Buyers can buy books and contact its sellers if needed</a:t>
            </a:r>
            <a:endParaRPr sz="2000" b="1" dirty="0"/>
          </a:p>
        </p:txBody>
      </p:sp>
      <p:sp>
        <p:nvSpPr>
          <p:cNvPr id="1220" name="Google Shape;1220;p32"/>
          <p:cNvSpPr/>
          <p:nvPr/>
        </p:nvSpPr>
        <p:spPr>
          <a:xfrm>
            <a:off x="528891" y="2887582"/>
            <a:ext cx="427200" cy="42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32"/>
          <p:cNvGrpSpPr/>
          <p:nvPr/>
        </p:nvGrpSpPr>
        <p:grpSpPr>
          <a:xfrm>
            <a:off x="328579" y="998296"/>
            <a:ext cx="714229" cy="713653"/>
            <a:chOff x="3285550" y="1349075"/>
            <a:chExt cx="496475" cy="496075"/>
          </a:xfrm>
        </p:grpSpPr>
        <p:sp>
          <p:nvSpPr>
            <p:cNvPr id="1222" name="Google Shape;1222;p32"/>
            <p:cNvSpPr/>
            <p:nvPr/>
          </p:nvSpPr>
          <p:spPr>
            <a:xfrm>
              <a:off x="3335950" y="1428050"/>
              <a:ext cx="381400" cy="321350"/>
            </a:xfrm>
            <a:custGeom>
              <a:avLst/>
              <a:gdLst/>
              <a:ahLst/>
              <a:cxnLst/>
              <a:rect l="l" t="t" r="r" b="b"/>
              <a:pathLst>
                <a:path w="15256" h="12854" extrusionOk="0">
                  <a:moveTo>
                    <a:pt x="15057" y="0"/>
                  </a:moveTo>
                  <a:cubicBezTo>
                    <a:pt x="15025" y="0"/>
                    <a:pt x="14999" y="14"/>
                    <a:pt x="14979" y="34"/>
                  </a:cubicBezTo>
                  <a:cubicBezTo>
                    <a:pt x="10001" y="4200"/>
                    <a:pt x="5032" y="8375"/>
                    <a:pt x="72" y="12550"/>
                  </a:cubicBezTo>
                  <a:cubicBezTo>
                    <a:pt x="0" y="12613"/>
                    <a:pt x="9" y="12693"/>
                    <a:pt x="134" y="12854"/>
                  </a:cubicBezTo>
                  <a:cubicBezTo>
                    <a:pt x="5183" y="8616"/>
                    <a:pt x="10224" y="4379"/>
                    <a:pt x="15255" y="150"/>
                  </a:cubicBezTo>
                  <a:cubicBezTo>
                    <a:pt x="15177" y="39"/>
                    <a:pt x="15110" y="0"/>
                    <a:pt x="15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3354900" y="1449625"/>
              <a:ext cx="380500" cy="321400"/>
            </a:xfrm>
            <a:custGeom>
              <a:avLst/>
              <a:gdLst/>
              <a:ahLst/>
              <a:cxnLst/>
              <a:rect l="l" t="t" r="r" b="b"/>
              <a:pathLst>
                <a:path w="15220" h="12856" extrusionOk="0">
                  <a:moveTo>
                    <a:pt x="15220" y="1"/>
                  </a:moveTo>
                  <a:lnTo>
                    <a:pt x="15220" y="1"/>
                  </a:lnTo>
                  <a:cubicBezTo>
                    <a:pt x="14881" y="72"/>
                    <a:pt x="14747" y="251"/>
                    <a:pt x="14587" y="384"/>
                  </a:cubicBezTo>
                  <a:cubicBezTo>
                    <a:pt x="11901" y="2632"/>
                    <a:pt x="9225" y="4889"/>
                    <a:pt x="6540" y="7138"/>
                  </a:cubicBezTo>
                  <a:cubicBezTo>
                    <a:pt x="4541" y="8824"/>
                    <a:pt x="2525" y="10501"/>
                    <a:pt x="527" y="12196"/>
                  </a:cubicBezTo>
                  <a:cubicBezTo>
                    <a:pt x="331" y="12356"/>
                    <a:pt x="63" y="12481"/>
                    <a:pt x="1" y="12856"/>
                  </a:cubicBezTo>
                  <a:cubicBezTo>
                    <a:pt x="875" y="12374"/>
                    <a:pt x="14863" y="572"/>
                    <a:pt x="15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319225" y="1407925"/>
              <a:ext cx="376275" cy="318500"/>
            </a:xfrm>
            <a:custGeom>
              <a:avLst/>
              <a:gdLst/>
              <a:ahLst/>
              <a:cxnLst/>
              <a:rect l="l" t="t" r="r" b="b"/>
              <a:pathLst>
                <a:path w="15051" h="12740" extrusionOk="0">
                  <a:moveTo>
                    <a:pt x="14916" y="0"/>
                  </a:moveTo>
                  <a:cubicBezTo>
                    <a:pt x="14622" y="36"/>
                    <a:pt x="14461" y="268"/>
                    <a:pt x="14265" y="438"/>
                  </a:cubicBezTo>
                  <a:cubicBezTo>
                    <a:pt x="12561" y="1856"/>
                    <a:pt x="10866" y="3283"/>
                    <a:pt x="9171" y="4711"/>
                  </a:cubicBezTo>
                  <a:cubicBezTo>
                    <a:pt x="6290" y="7128"/>
                    <a:pt x="3399" y="9546"/>
                    <a:pt x="527" y="11981"/>
                  </a:cubicBezTo>
                  <a:cubicBezTo>
                    <a:pt x="330" y="12142"/>
                    <a:pt x="0" y="12249"/>
                    <a:pt x="54" y="12740"/>
                  </a:cubicBezTo>
                  <a:cubicBezTo>
                    <a:pt x="5112" y="8493"/>
                    <a:pt x="10081" y="4318"/>
                    <a:pt x="15050" y="143"/>
                  </a:cubicBezTo>
                  <a:cubicBezTo>
                    <a:pt x="15005" y="99"/>
                    <a:pt x="14961" y="45"/>
                    <a:pt x="149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3305400" y="1388750"/>
              <a:ext cx="364875" cy="308250"/>
            </a:xfrm>
            <a:custGeom>
              <a:avLst/>
              <a:gdLst/>
              <a:ahLst/>
              <a:cxnLst/>
              <a:rect l="l" t="t" r="r" b="b"/>
              <a:pathLst>
                <a:path w="14595" h="12330" extrusionOk="0">
                  <a:moveTo>
                    <a:pt x="14595" y="0"/>
                  </a:moveTo>
                  <a:cubicBezTo>
                    <a:pt x="14265" y="54"/>
                    <a:pt x="14131" y="232"/>
                    <a:pt x="13970" y="366"/>
                  </a:cubicBezTo>
                  <a:cubicBezTo>
                    <a:pt x="11490" y="2445"/>
                    <a:pt x="9010" y="4532"/>
                    <a:pt x="6530" y="6611"/>
                  </a:cubicBezTo>
                  <a:cubicBezTo>
                    <a:pt x="4505" y="8315"/>
                    <a:pt x="2480" y="10019"/>
                    <a:pt x="455" y="11722"/>
                  </a:cubicBezTo>
                  <a:cubicBezTo>
                    <a:pt x="286" y="11865"/>
                    <a:pt x="0" y="11972"/>
                    <a:pt x="54" y="12329"/>
                  </a:cubicBezTo>
                  <a:cubicBezTo>
                    <a:pt x="1151" y="11642"/>
                    <a:pt x="14265" y="536"/>
                    <a:pt x="1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3378325" y="1476850"/>
              <a:ext cx="372475" cy="313200"/>
            </a:xfrm>
            <a:custGeom>
              <a:avLst/>
              <a:gdLst/>
              <a:ahLst/>
              <a:cxnLst/>
              <a:rect l="l" t="t" r="r" b="b"/>
              <a:pathLst>
                <a:path w="14899" h="12528" extrusionOk="0">
                  <a:moveTo>
                    <a:pt x="14854" y="0"/>
                  </a:moveTo>
                  <a:lnTo>
                    <a:pt x="14854" y="0"/>
                  </a:lnTo>
                  <a:cubicBezTo>
                    <a:pt x="14238" y="259"/>
                    <a:pt x="339" y="11945"/>
                    <a:pt x="0" y="12481"/>
                  </a:cubicBezTo>
                  <a:cubicBezTo>
                    <a:pt x="33" y="12514"/>
                    <a:pt x="69" y="12528"/>
                    <a:pt x="103" y="12528"/>
                  </a:cubicBezTo>
                  <a:cubicBezTo>
                    <a:pt x="142" y="12528"/>
                    <a:pt x="181" y="12509"/>
                    <a:pt x="214" y="12481"/>
                  </a:cubicBezTo>
                  <a:cubicBezTo>
                    <a:pt x="5085" y="8395"/>
                    <a:pt x="9947" y="4300"/>
                    <a:pt x="14818" y="205"/>
                  </a:cubicBezTo>
                  <a:cubicBezTo>
                    <a:pt x="14881" y="161"/>
                    <a:pt x="14898" y="8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3401750" y="1501825"/>
              <a:ext cx="358850" cy="305775"/>
            </a:xfrm>
            <a:custGeom>
              <a:avLst/>
              <a:gdLst/>
              <a:ahLst/>
              <a:cxnLst/>
              <a:rect l="l" t="t" r="r" b="b"/>
              <a:pathLst>
                <a:path w="14354" h="12231" extrusionOk="0">
                  <a:moveTo>
                    <a:pt x="14354" y="0"/>
                  </a:moveTo>
                  <a:lnTo>
                    <a:pt x="14354" y="0"/>
                  </a:lnTo>
                  <a:cubicBezTo>
                    <a:pt x="9786" y="3836"/>
                    <a:pt x="5228" y="7663"/>
                    <a:pt x="669" y="11499"/>
                  </a:cubicBezTo>
                  <a:cubicBezTo>
                    <a:pt x="446" y="11687"/>
                    <a:pt x="232" y="11892"/>
                    <a:pt x="18" y="12088"/>
                  </a:cubicBezTo>
                  <a:cubicBezTo>
                    <a:pt x="0" y="12097"/>
                    <a:pt x="9" y="12142"/>
                    <a:pt x="18" y="12168"/>
                  </a:cubicBezTo>
                  <a:cubicBezTo>
                    <a:pt x="21" y="12201"/>
                    <a:pt x="30" y="12211"/>
                    <a:pt x="41" y="12211"/>
                  </a:cubicBezTo>
                  <a:cubicBezTo>
                    <a:pt x="54" y="12211"/>
                    <a:pt x="70" y="12194"/>
                    <a:pt x="75" y="12194"/>
                  </a:cubicBezTo>
                  <a:cubicBezTo>
                    <a:pt x="78" y="12194"/>
                    <a:pt x="75" y="12203"/>
                    <a:pt x="62" y="12231"/>
                  </a:cubicBezTo>
                  <a:cubicBezTo>
                    <a:pt x="714" y="11919"/>
                    <a:pt x="14131" y="625"/>
                    <a:pt x="1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3293800" y="1370900"/>
              <a:ext cx="349725" cy="296200"/>
            </a:xfrm>
            <a:custGeom>
              <a:avLst/>
              <a:gdLst/>
              <a:ahLst/>
              <a:cxnLst/>
              <a:rect l="l" t="t" r="r" b="b"/>
              <a:pathLst>
                <a:path w="13989" h="11848" extrusionOk="0">
                  <a:moveTo>
                    <a:pt x="13881" y="1"/>
                  </a:moveTo>
                  <a:lnTo>
                    <a:pt x="13881" y="1"/>
                  </a:lnTo>
                  <a:cubicBezTo>
                    <a:pt x="9207" y="3926"/>
                    <a:pt x="4604" y="7798"/>
                    <a:pt x="0" y="11669"/>
                  </a:cubicBezTo>
                  <a:cubicBezTo>
                    <a:pt x="45" y="11723"/>
                    <a:pt x="98" y="11785"/>
                    <a:pt x="143" y="11848"/>
                  </a:cubicBezTo>
                  <a:cubicBezTo>
                    <a:pt x="420" y="11750"/>
                    <a:pt x="607" y="11527"/>
                    <a:pt x="821" y="11348"/>
                  </a:cubicBezTo>
                  <a:cubicBezTo>
                    <a:pt x="2810" y="9680"/>
                    <a:pt x="4791" y="8021"/>
                    <a:pt x="6771" y="6352"/>
                  </a:cubicBezTo>
                  <a:cubicBezTo>
                    <a:pt x="9019" y="4461"/>
                    <a:pt x="11276" y="2579"/>
                    <a:pt x="13516" y="679"/>
                  </a:cubicBezTo>
                  <a:cubicBezTo>
                    <a:pt x="13685" y="536"/>
                    <a:pt x="13988" y="438"/>
                    <a:pt x="13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3425375" y="1531700"/>
              <a:ext cx="348400" cy="291225"/>
            </a:xfrm>
            <a:custGeom>
              <a:avLst/>
              <a:gdLst/>
              <a:ahLst/>
              <a:cxnLst/>
              <a:rect l="l" t="t" r="r" b="b"/>
              <a:pathLst>
                <a:path w="13936" h="11649" extrusionOk="0">
                  <a:moveTo>
                    <a:pt x="13828" y="1"/>
                  </a:moveTo>
                  <a:cubicBezTo>
                    <a:pt x="9252" y="3837"/>
                    <a:pt x="4693" y="7673"/>
                    <a:pt x="1" y="11616"/>
                  </a:cubicBezTo>
                  <a:cubicBezTo>
                    <a:pt x="206" y="11629"/>
                    <a:pt x="296" y="11648"/>
                    <a:pt x="339" y="11648"/>
                  </a:cubicBezTo>
                  <a:cubicBezTo>
                    <a:pt x="352" y="11648"/>
                    <a:pt x="360" y="11647"/>
                    <a:pt x="366" y="11643"/>
                  </a:cubicBezTo>
                  <a:cubicBezTo>
                    <a:pt x="4693" y="8021"/>
                    <a:pt x="9020" y="4408"/>
                    <a:pt x="13347" y="786"/>
                  </a:cubicBezTo>
                  <a:cubicBezTo>
                    <a:pt x="13543" y="616"/>
                    <a:pt x="13784" y="473"/>
                    <a:pt x="13917" y="233"/>
                  </a:cubicBezTo>
                  <a:cubicBezTo>
                    <a:pt x="13926" y="206"/>
                    <a:pt x="13935" y="179"/>
                    <a:pt x="13926" y="152"/>
                  </a:cubicBezTo>
                  <a:cubicBezTo>
                    <a:pt x="13926" y="134"/>
                    <a:pt x="13900" y="108"/>
                    <a:pt x="13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3286650" y="1363575"/>
              <a:ext cx="327000" cy="271850"/>
            </a:xfrm>
            <a:custGeom>
              <a:avLst/>
              <a:gdLst/>
              <a:ahLst/>
              <a:cxnLst/>
              <a:rect l="l" t="t" r="r" b="b"/>
              <a:pathLst>
                <a:path w="13080" h="10874" extrusionOk="0">
                  <a:moveTo>
                    <a:pt x="12852" y="0"/>
                  </a:moveTo>
                  <a:cubicBezTo>
                    <a:pt x="12608" y="0"/>
                    <a:pt x="12477" y="176"/>
                    <a:pt x="12330" y="303"/>
                  </a:cubicBezTo>
                  <a:cubicBezTo>
                    <a:pt x="9011" y="3086"/>
                    <a:pt x="5692" y="5869"/>
                    <a:pt x="2383" y="8653"/>
                  </a:cubicBezTo>
                  <a:cubicBezTo>
                    <a:pt x="1687" y="9232"/>
                    <a:pt x="991" y="9821"/>
                    <a:pt x="304" y="10401"/>
                  </a:cubicBezTo>
                  <a:cubicBezTo>
                    <a:pt x="170" y="10517"/>
                    <a:pt x="1" y="10615"/>
                    <a:pt x="188" y="10874"/>
                  </a:cubicBezTo>
                  <a:cubicBezTo>
                    <a:pt x="4506" y="7243"/>
                    <a:pt x="8788" y="3648"/>
                    <a:pt x="13079" y="44"/>
                  </a:cubicBezTo>
                  <a:cubicBezTo>
                    <a:pt x="12993" y="13"/>
                    <a:pt x="12918" y="0"/>
                    <a:pt x="1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3460175" y="1564050"/>
              <a:ext cx="320500" cy="268375"/>
            </a:xfrm>
            <a:custGeom>
              <a:avLst/>
              <a:gdLst/>
              <a:ahLst/>
              <a:cxnLst/>
              <a:rect l="l" t="t" r="r" b="b"/>
              <a:pathLst>
                <a:path w="12820" h="10735" extrusionOk="0">
                  <a:moveTo>
                    <a:pt x="12731" y="0"/>
                  </a:moveTo>
                  <a:cubicBezTo>
                    <a:pt x="8440" y="3595"/>
                    <a:pt x="4220" y="7146"/>
                    <a:pt x="0" y="10688"/>
                  </a:cubicBezTo>
                  <a:cubicBezTo>
                    <a:pt x="92" y="10721"/>
                    <a:pt x="170" y="10735"/>
                    <a:pt x="240" y="10735"/>
                  </a:cubicBezTo>
                  <a:cubicBezTo>
                    <a:pt x="488" y="10735"/>
                    <a:pt x="614" y="10554"/>
                    <a:pt x="768" y="10429"/>
                  </a:cubicBezTo>
                  <a:cubicBezTo>
                    <a:pt x="2837" y="8689"/>
                    <a:pt x="4898" y="6950"/>
                    <a:pt x="6959" y="5219"/>
                  </a:cubicBezTo>
                  <a:cubicBezTo>
                    <a:pt x="8761" y="3702"/>
                    <a:pt x="10563" y="2195"/>
                    <a:pt x="12365" y="678"/>
                  </a:cubicBezTo>
                  <a:cubicBezTo>
                    <a:pt x="12534" y="535"/>
                    <a:pt x="12820" y="428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3285550" y="1353125"/>
              <a:ext cx="294850" cy="248400"/>
            </a:xfrm>
            <a:custGeom>
              <a:avLst/>
              <a:gdLst/>
              <a:ahLst/>
              <a:cxnLst/>
              <a:rect l="l" t="t" r="r" b="b"/>
              <a:pathLst>
                <a:path w="11794" h="9936" extrusionOk="0">
                  <a:moveTo>
                    <a:pt x="11559" y="1"/>
                  </a:moveTo>
                  <a:cubicBezTo>
                    <a:pt x="11350" y="1"/>
                    <a:pt x="11267" y="101"/>
                    <a:pt x="11178" y="176"/>
                  </a:cubicBezTo>
                  <a:cubicBezTo>
                    <a:pt x="10277" y="935"/>
                    <a:pt x="9376" y="1684"/>
                    <a:pt x="8475" y="2442"/>
                  </a:cubicBezTo>
                  <a:cubicBezTo>
                    <a:pt x="5799" y="4690"/>
                    <a:pt x="3123" y="6938"/>
                    <a:pt x="446" y="9187"/>
                  </a:cubicBezTo>
                  <a:cubicBezTo>
                    <a:pt x="268" y="9347"/>
                    <a:pt x="0" y="9463"/>
                    <a:pt x="0" y="9936"/>
                  </a:cubicBezTo>
                  <a:cubicBezTo>
                    <a:pt x="3979" y="6599"/>
                    <a:pt x="7851" y="3352"/>
                    <a:pt x="11794" y="34"/>
                  </a:cubicBezTo>
                  <a:cubicBezTo>
                    <a:pt x="11701" y="10"/>
                    <a:pt x="11624" y="1"/>
                    <a:pt x="11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3496300" y="1601500"/>
              <a:ext cx="285725" cy="241300"/>
            </a:xfrm>
            <a:custGeom>
              <a:avLst/>
              <a:gdLst/>
              <a:ahLst/>
              <a:cxnLst/>
              <a:rect l="l" t="t" r="r" b="b"/>
              <a:pathLst>
                <a:path w="11429" h="9652" extrusionOk="0">
                  <a:moveTo>
                    <a:pt x="11348" y="1"/>
                  </a:moveTo>
                  <a:cubicBezTo>
                    <a:pt x="7539" y="3195"/>
                    <a:pt x="3765" y="6344"/>
                    <a:pt x="1" y="9529"/>
                  </a:cubicBezTo>
                  <a:cubicBezTo>
                    <a:pt x="94" y="9622"/>
                    <a:pt x="163" y="9652"/>
                    <a:pt x="215" y="9652"/>
                  </a:cubicBezTo>
                  <a:cubicBezTo>
                    <a:pt x="253" y="9652"/>
                    <a:pt x="281" y="9636"/>
                    <a:pt x="304" y="9618"/>
                  </a:cubicBezTo>
                  <a:cubicBezTo>
                    <a:pt x="3988" y="6522"/>
                    <a:pt x="7673" y="3427"/>
                    <a:pt x="11357" y="331"/>
                  </a:cubicBezTo>
                  <a:cubicBezTo>
                    <a:pt x="11428" y="277"/>
                    <a:pt x="11428" y="197"/>
                    <a:pt x="11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3289550" y="1349075"/>
              <a:ext cx="247600" cy="210300"/>
            </a:xfrm>
            <a:custGeom>
              <a:avLst/>
              <a:gdLst/>
              <a:ahLst/>
              <a:cxnLst/>
              <a:rect l="l" t="t" r="r" b="b"/>
              <a:pathLst>
                <a:path w="9904" h="8412" extrusionOk="0">
                  <a:moveTo>
                    <a:pt x="9664" y="0"/>
                  </a:moveTo>
                  <a:cubicBezTo>
                    <a:pt x="9641" y="0"/>
                    <a:pt x="9622" y="6"/>
                    <a:pt x="9609" y="17"/>
                  </a:cubicBezTo>
                  <a:cubicBezTo>
                    <a:pt x="6469" y="2631"/>
                    <a:pt x="3337" y="5254"/>
                    <a:pt x="197" y="7877"/>
                  </a:cubicBezTo>
                  <a:cubicBezTo>
                    <a:pt x="99" y="7966"/>
                    <a:pt x="1" y="8055"/>
                    <a:pt x="19" y="8412"/>
                  </a:cubicBezTo>
                  <a:cubicBezTo>
                    <a:pt x="3373" y="5593"/>
                    <a:pt x="6638" y="2845"/>
                    <a:pt x="9903" y="106"/>
                  </a:cubicBezTo>
                  <a:cubicBezTo>
                    <a:pt x="9797" y="32"/>
                    <a:pt x="9718" y="0"/>
                    <a:pt x="9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3538900" y="1645225"/>
              <a:ext cx="238000" cy="199925"/>
            </a:xfrm>
            <a:custGeom>
              <a:avLst/>
              <a:gdLst/>
              <a:ahLst/>
              <a:cxnLst/>
              <a:rect l="l" t="t" r="r" b="b"/>
              <a:pathLst>
                <a:path w="9520" h="7997" extrusionOk="0">
                  <a:moveTo>
                    <a:pt x="9501" y="0"/>
                  </a:moveTo>
                  <a:lnTo>
                    <a:pt x="9501" y="0"/>
                  </a:lnTo>
                  <a:cubicBezTo>
                    <a:pt x="8832" y="429"/>
                    <a:pt x="473" y="7458"/>
                    <a:pt x="0" y="7985"/>
                  </a:cubicBezTo>
                  <a:cubicBezTo>
                    <a:pt x="46" y="7993"/>
                    <a:pt x="88" y="7996"/>
                    <a:pt x="127" y="7996"/>
                  </a:cubicBezTo>
                  <a:cubicBezTo>
                    <a:pt x="443" y="7996"/>
                    <a:pt x="575" y="7762"/>
                    <a:pt x="750" y="7619"/>
                  </a:cubicBezTo>
                  <a:cubicBezTo>
                    <a:pt x="2168" y="6450"/>
                    <a:pt x="3578" y="5264"/>
                    <a:pt x="4987" y="4077"/>
                  </a:cubicBezTo>
                  <a:cubicBezTo>
                    <a:pt x="6334" y="2944"/>
                    <a:pt x="7681" y="1811"/>
                    <a:pt x="9029" y="670"/>
                  </a:cubicBezTo>
                  <a:cubicBezTo>
                    <a:pt x="9225" y="509"/>
                    <a:pt x="9519" y="384"/>
                    <a:pt x="9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302275" y="1356400"/>
              <a:ext cx="177550" cy="151900"/>
            </a:xfrm>
            <a:custGeom>
              <a:avLst/>
              <a:gdLst/>
              <a:ahLst/>
              <a:cxnLst/>
              <a:rect l="l" t="t" r="r" b="b"/>
              <a:pathLst>
                <a:path w="7102" h="6076" extrusionOk="0">
                  <a:moveTo>
                    <a:pt x="7101" y="1"/>
                  </a:moveTo>
                  <a:cubicBezTo>
                    <a:pt x="6450" y="268"/>
                    <a:pt x="393" y="5380"/>
                    <a:pt x="0" y="6076"/>
                  </a:cubicBezTo>
                  <a:cubicBezTo>
                    <a:pt x="1776" y="4827"/>
                    <a:pt x="6825" y="491"/>
                    <a:pt x="7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592875" y="1695625"/>
              <a:ext cx="166625" cy="141450"/>
            </a:xfrm>
            <a:custGeom>
              <a:avLst/>
              <a:gdLst/>
              <a:ahLst/>
              <a:cxnLst/>
              <a:rect l="l" t="t" r="r" b="b"/>
              <a:pathLst>
                <a:path w="6665" h="5658" extrusionOk="0">
                  <a:moveTo>
                    <a:pt x="6664" y="1"/>
                  </a:moveTo>
                  <a:cubicBezTo>
                    <a:pt x="4390" y="1910"/>
                    <a:pt x="2213" y="3738"/>
                    <a:pt x="0" y="5603"/>
                  </a:cubicBezTo>
                  <a:cubicBezTo>
                    <a:pt x="87" y="5641"/>
                    <a:pt x="161" y="5657"/>
                    <a:pt x="226" y="5657"/>
                  </a:cubicBezTo>
                  <a:cubicBezTo>
                    <a:pt x="403" y="5657"/>
                    <a:pt x="514" y="5540"/>
                    <a:pt x="625" y="5442"/>
                  </a:cubicBezTo>
                  <a:cubicBezTo>
                    <a:pt x="2534" y="3846"/>
                    <a:pt x="4443" y="2249"/>
                    <a:pt x="6343" y="652"/>
                  </a:cubicBezTo>
                  <a:cubicBezTo>
                    <a:pt x="6495" y="527"/>
                    <a:pt x="6664" y="393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32"/>
          <p:cNvSpPr/>
          <p:nvPr/>
        </p:nvSpPr>
        <p:spPr>
          <a:xfrm>
            <a:off x="3550219" y="649988"/>
            <a:ext cx="185400" cy="185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1;p33">
            <a:extLst>
              <a:ext uri="{FF2B5EF4-FFF2-40B4-BE49-F238E27FC236}">
                <a16:creationId xmlns:a16="http://schemas.microsoft.com/office/drawing/2014/main" id="{225DFA45-5E92-377A-6CF4-2220DE5EBD3F}"/>
              </a:ext>
            </a:extLst>
          </p:cNvPr>
          <p:cNvSpPr txBox="1">
            <a:spLocks/>
          </p:cNvSpPr>
          <p:nvPr/>
        </p:nvSpPr>
        <p:spPr>
          <a:xfrm>
            <a:off x="0" y="6480"/>
            <a:ext cx="873786" cy="84889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latin typeface="Anton" pitchFamily="2" charset="0"/>
              </a:rPr>
              <a:t>01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  <p:sp>
        <p:nvSpPr>
          <p:cNvPr id="1356" name="Google Shape;1356;p35"/>
          <p:cNvSpPr txBox="1">
            <a:spLocks noGrp="1"/>
          </p:cNvSpPr>
          <p:nvPr>
            <p:ph type="title" idx="2"/>
          </p:nvPr>
        </p:nvSpPr>
        <p:spPr>
          <a:xfrm>
            <a:off x="1641702" y="1106644"/>
            <a:ext cx="282245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Users </a:t>
            </a:r>
            <a:r>
              <a:rPr lang="en" dirty="0"/>
              <a:t>: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357" name="Google Shape;1357;p35"/>
          <p:cNvSpPr txBox="1">
            <a:spLocks noGrp="1"/>
          </p:cNvSpPr>
          <p:nvPr>
            <p:ph type="title" idx="3"/>
          </p:nvPr>
        </p:nvSpPr>
        <p:spPr>
          <a:xfrm>
            <a:off x="4991603" y="2738912"/>
            <a:ext cx="35601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 :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358" name="Google Shape;1358;p35"/>
          <p:cNvSpPr txBox="1">
            <a:spLocks noGrp="1"/>
          </p:cNvSpPr>
          <p:nvPr>
            <p:ph type="subTitle" idx="1"/>
          </p:nvPr>
        </p:nvSpPr>
        <p:spPr>
          <a:xfrm>
            <a:off x="5501726" y="3210551"/>
            <a:ext cx="2208716" cy="12295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 sz="1800" b="1" dirty="0"/>
              <a:t>Dashboard</a:t>
            </a:r>
          </a:p>
          <a:p>
            <a:pPr marL="0" indent="0">
              <a:lnSpc>
                <a:spcPct val="150000"/>
              </a:lnSpc>
            </a:pPr>
            <a:r>
              <a:rPr lang="en" sz="1800" b="1" dirty="0"/>
              <a:t>Manage Book </a:t>
            </a:r>
          </a:p>
          <a:p>
            <a:pPr marL="0" indent="0">
              <a:lnSpc>
                <a:spcPct val="150000"/>
              </a:lnSpc>
            </a:pPr>
            <a:r>
              <a:rPr lang="en" sz="1800" b="1" dirty="0"/>
              <a:t>Manage 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9" name="Google Shape;1359;p35"/>
          <p:cNvSpPr txBox="1">
            <a:spLocks noGrp="1"/>
          </p:cNvSpPr>
          <p:nvPr>
            <p:ph type="subTitle" idx="4"/>
          </p:nvPr>
        </p:nvSpPr>
        <p:spPr>
          <a:xfrm>
            <a:off x="2071295" y="1530304"/>
            <a:ext cx="1953534" cy="22948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Register &amp; Login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Sell Book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Buy Book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Manage Books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Payment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About Us</a:t>
            </a:r>
            <a:endParaRPr b="1" dirty="0"/>
          </a:p>
        </p:txBody>
      </p:sp>
      <p:sp>
        <p:nvSpPr>
          <p:cNvPr id="1360" name="Google Shape;1360;p35"/>
          <p:cNvSpPr/>
          <p:nvPr/>
        </p:nvSpPr>
        <p:spPr>
          <a:xfrm>
            <a:off x="4825103" y="1913080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5"/>
          <p:cNvSpPr/>
          <p:nvPr/>
        </p:nvSpPr>
        <p:spPr>
          <a:xfrm>
            <a:off x="3561527" y="3266423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35"/>
          <p:cNvGrpSpPr/>
          <p:nvPr/>
        </p:nvGrpSpPr>
        <p:grpSpPr>
          <a:xfrm>
            <a:off x="3740199" y="3426241"/>
            <a:ext cx="371814" cy="338690"/>
            <a:chOff x="-40745125" y="3632900"/>
            <a:chExt cx="318225" cy="289875"/>
          </a:xfrm>
        </p:grpSpPr>
        <p:sp>
          <p:nvSpPr>
            <p:cNvPr id="1363" name="Google Shape;1363;p35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35"/>
          <p:cNvGrpSpPr/>
          <p:nvPr/>
        </p:nvGrpSpPr>
        <p:grpSpPr>
          <a:xfrm>
            <a:off x="4995027" y="2071336"/>
            <a:ext cx="370879" cy="337755"/>
            <a:chOff x="-40378075" y="3267450"/>
            <a:chExt cx="317425" cy="289075"/>
          </a:xfrm>
        </p:grpSpPr>
        <p:sp>
          <p:nvSpPr>
            <p:cNvPr id="1371" name="Google Shape;1371;p35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5"/>
          <p:cNvGrpSpPr/>
          <p:nvPr/>
        </p:nvGrpSpPr>
        <p:grpSpPr>
          <a:xfrm>
            <a:off x="989229" y="3643447"/>
            <a:ext cx="808235" cy="478198"/>
            <a:chOff x="844658" y="3526000"/>
            <a:chExt cx="876515" cy="518597"/>
          </a:xfrm>
        </p:grpSpPr>
        <p:grpSp>
          <p:nvGrpSpPr>
            <p:cNvPr id="1376" name="Google Shape;1376;p35"/>
            <p:cNvGrpSpPr/>
            <p:nvPr/>
          </p:nvGrpSpPr>
          <p:grpSpPr>
            <a:xfrm>
              <a:off x="844658" y="3526000"/>
              <a:ext cx="518965" cy="518597"/>
              <a:chOff x="3285550" y="1349075"/>
              <a:chExt cx="496475" cy="496075"/>
            </a:xfrm>
          </p:grpSpPr>
          <p:sp>
            <p:nvSpPr>
              <p:cNvPr id="1377" name="Google Shape;1377;p3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" name="Google Shape;1391;p3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3" name="Google Shape;1393;p35"/>
            <p:cNvGrpSpPr/>
            <p:nvPr/>
          </p:nvGrpSpPr>
          <p:grpSpPr>
            <a:xfrm>
              <a:off x="1202208" y="3526000"/>
              <a:ext cx="518965" cy="518597"/>
              <a:chOff x="3285550" y="1349075"/>
              <a:chExt cx="496475" cy="496075"/>
            </a:xfrm>
          </p:grpSpPr>
          <p:sp>
            <p:nvSpPr>
              <p:cNvPr id="1394" name="Google Shape;1394;p35"/>
              <p:cNvSpPr/>
              <p:nvPr/>
            </p:nvSpPr>
            <p:spPr>
              <a:xfrm>
                <a:off x="3335950" y="1428050"/>
                <a:ext cx="381400" cy="321350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2854" extrusionOk="0">
                    <a:moveTo>
                      <a:pt x="15057" y="0"/>
                    </a:moveTo>
                    <a:cubicBezTo>
                      <a:pt x="15025" y="0"/>
                      <a:pt x="14999" y="14"/>
                      <a:pt x="14979" y="34"/>
                    </a:cubicBezTo>
                    <a:cubicBezTo>
                      <a:pt x="10001" y="4200"/>
                      <a:pt x="5032" y="8375"/>
                      <a:pt x="72" y="12550"/>
                    </a:cubicBezTo>
                    <a:cubicBezTo>
                      <a:pt x="0" y="12613"/>
                      <a:pt x="9" y="12693"/>
                      <a:pt x="134" y="12854"/>
                    </a:cubicBezTo>
                    <a:cubicBezTo>
                      <a:pt x="5183" y="8616"/>
                      <a:pt x="10224" y="4379"/>
                      <a:pt x="15255" y="150"/>
                    </a:cubicBezTo>
                    <a:cubicBezTo>
                      <a:pt x="15177" y="39"/>
                      <a:pt x="15110" y="0"/>
                      <a:pt x="15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5"/>
              <p:cNvSpPr/>
              <p:nvPr/>
            </p:nvSpPr>
            <p:spPr>
              <a:xfrm>
                <a:off x="3354900" y="1449625"/>
                <a:ext cx="380500" cy="321400"/>
              </a:xfrm>
              <a:custGeom>
                <a:avLst/>
                <a:gdLst/>
                <a:ahLst/>
                <a:cxnLst/>
                <a:rect l="l" t="t" r="r" b="b"/>
                <a:pathLst>
                  <a:path w="15220" h="12856" extrusionOk="0">
                    <a:moveTo>
                      <a:pt x="15220" y="1"/>
                    </a:moveTo>
                    <a:lnTo>
                      <a:pt x="15220" y="1"/>
                    </a:lnTo>
                    <a:cubicBezTo>
                      <a:pt x="14881" y="72"/>
                      <a:pt x="14747" y="251"/>
                      <a:pt x="14587" y="384"/>
                    </a:cubicBezTo>
                    <a:cubicBezTo>
                      <a:pt x="11901" y="2632"/>
                      <a:pt x="9225" y="4889"/>
                      <a:pt x="6540" y="7138"/>
                    </a:cubicBezTo>
                    <a:cubicBezTo>
                      <a:pt x="4541" y="8824"/>
                      <a:pt x="2525" y="10501"/>
                      <a:pt x="527" y="12196"/>
                    </a:cubicBezTo>
                    <a:cubicBezTo>
                      <a:pt x="331" y="12356"/>
                      <a:pt x="63" y="12481"/>
                      <a:pt x="1" y="12856"/>
                    </a:cubicBezTo>
                    <a:cubicBezTo>
                      <a:pt x="875" y="12374"/>
                      <a:pt x="14863" y="572"/>
                      <a:pt x="152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5"/>
              <p:cNvSpPr/>
              <p:nvPr/>
            </p:nvSpPr>
            <p:spPr>
              <a:xfrm>
                <a:off x="3319225" y="1407925"/>
                <a:ext cx="3762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15051" h="12740" extrusionOk="0">
                    <a:moveTo>
                      <a:pt x="14916" y="0"/>
                    </a:moveTo>
                    <a:cubicBezTo>
                      <a:pt x="14622" y="36"/>
                      <a:pt x="14461" y="268"/>
                      <a:pt x="14265" y="438"/>
                    </a:cubicBezTo>
                    <a:cubicBezTo>
                      <a:pt x="12561" y="1856"/>
                      <a:pt x="10866" y="3283"/>
                      <a:pt x="9171" y="4711"/>
                    </a:cubicBezTo>
                    <a:cubicBezTo>
                      <a:pt x="6290" y="7128"/>
                      <a:pt x="3399" y="9546"/>
                      <a:pt x="527" y="11981"/>
                    </a:cubicBezTo>
                    <a:cubicBezTo>
                      <a:pt x="330" y="12142"/>
                      <a:pt x="0" y="12249"/>
                      <a:pt x="54" y="12740"/>
                    </a:cubicBezTo>
                    <a:cubicBezTo>
                      <a:pt x="5112" y="8493"/>
                      <a:pt x="10081" y="4318"/>
                      <a:pt x="15050" y="143"/>
                    </a:cubicBezTo>
                    <a:cubicBezTo>
                      <a:pt x="15005" y="99"/>
                      <a:pt x="14961" y="45"/>
                      <a:pt x="14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5"/>
              <p:cNvSpPr/>
              <p:nvPr/>
            </p:nvSpPr>
            <p:spPr>
              <a:xfrm>
                <a:off x="3305400" y="1388750"/>
                <a:ext cx="364875" cy="308250"/>
              </a:xfrm>
              <a:custGeom>
                <a:avLst/>
                <a:gdLst/>
                <a:ahLst/>
                <a:cxnLst/>
                <a:rect l="l" t="t" r="r" b="b"/>
                <a:pathLst>
                  <a:path w="14595" h="12330" extrusionOk="0">
                    <a:moveTo>
                      <a:pt x="14595" y="0"/>
                    </a:moveTo>
                    <a:cubicBezTo>
                      <a:pt x="14265" y="54"/>
                      <a:pt x="14131" y="232"/>
                      <a:pt x="13970" y="366"/>
                    </a:cubicBezTo>
                    <a:cubicBezTo>
                      <a:pt x="11490" y="2445"/>
                      <a:pt x="9010" y="4532"/>
                      <a:pt x="6530" y="6611"/>
                    </a:cubicBezTo>
                    <a:cubicBezTo>
                      <a:pt x="4505" y="8315"/>
                      <a:pt x="2480" y="10019"/>
                      <a:pt x="455" y="11722"/>
                    </a:cubicBezTo>
                    <a:cubicBezTo>
                      <a:pt x="286" y="11865"/>
                      <a:pt x="0" y="11972"/>
                      <a:pt x="54" y="12329"/>
                    </a:cubicBezTo>
                    <a:cubicBezTo>
                      <a:pt x="1151" y="11642"/>
                      <a:pt x="14265" y="536"/>
                      <a:pt x="145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5"/>
              <p:cNvSpPr/>
              <p:nvPr/>
            </p:nvSpPr>
            <p:spPr>
              <a:xfrm>
                <a:off x="3378325" y="1476850"/>
                <a:ext cx="372475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899" h="12528" extrusionOk="0">
                    <a:moveTo>
                      <a:pt x="14854" y="0"/>
                    </a:moveTo>
                    <a:lnTo>
                      <a:pt x="14854" y="0"/>
                    </a:lnTo>
                    <a:cubicBezTo>
                      <a:pt x="14238" y="259"/>
                      <a:pt x="339" y="11945"/>
                      <a:pt x="0" y="12481"/>
                    </a:cubicBezTo>
                    <a:cubicBezTo>
                      <a:pt x="33" y="12514"/>
                      <a:pt x="69" y="12528"/>
                      <a:pt x="103" y="12528"/>
                    </a:cubicBezTo>
                    <a:cubicBezTo>
                      <a:pt x="142" y="12528"/>
                      <a:pt x="181" y="12509"/>
                      <a:pt x="214" y="12481"/>
                    </a:cubicBezTo>
                    <a:cubicBezTo>
                      <a:pt x="5085" y="8395"/>
                      <a:pt x="9947" y="4300"/>
                      <a:pt x="14818" y="205"/>
                    </a:cubicBezTo>
                    <a:cubicBezTo>
                      <a:pt x="14881" y="161"/>
                      <a:pt x="14898" y="80"/>
                      <a:pt x="148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5"/>
              <p:cNvSpPr/>
              <p:nvPr/>
            </p:nvSpPr>
            <p:spPr>
              <a:xfrm>
                <a:off x="3401750" y="1501825"/>
                <a:ext cx="358850" cy="305775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12231" extrusionOk="0">
                    <a:moveTo>
                      <a:pt x="14354" y="0"/>
                    </a:moveTo>
                    <a:lnTo>
                      <a:pt x="14354" y="0"/>
                    </a:lnTo>
                    <a:cubicBezTo>
                      <a:pt x="9786" y="3836"/>
                      <a:pt x="5228" y="7663"/>
                      <a:pt x="669" y="11499"/>
                    </a:cubicBezTo>
                    <a:cubicBezTo>
                      <a:pt x="446" y="11687"/>
                      <a:pt x="232" y="11892"/>
                      <a:pt x="18" y="12088"/>
                    </a:cubicBezTo>
                    <a:cubicBezTo>
                      <a:pt x="0" y="12097"/>
                      <a:pt x="9" y="12142"/>
                      <a:pt x="18" y="12168"/>
                    </a:cubicBezTo>
                    <a:cubicBezTo>
                      <a:pt x="21" y="12201"/>
                      <a:pt x="30" y="12211"/>
                      <a:pt x="41" y="12211"/>
                    </a:cubicBezTo>
                    <a:cubicBezTo>
                      <a:pt x="54" y="12211"/>
                      <a:pt x="70" y="12194"/>
                      <a:pt x="75" y="12194"/>
                    </a:cubicBezTo>
                    <a:cubicBezTo>
                      <a:pt x="78" y="12194"/>
                      <a:pt x="75" y="12203"/>
                      <a:pt x="62" y="12231"/>
                    </a:cubicBezTo>
                    <a:cubicBezTo>
                      <a:pt x="714" y="11919"/>
                      <a:pt x="14131" y="625"/>
                      <a:pt x="14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5"/>
              <p:cNvSpPr/>
              <p:nvPr/>
            </p:nvSpPr>
            <p:spPr>
              <a:xfrm>
                <a:off x="3293800" y="1370900"/>
                <a:ext cx="349725" cy="296200"/>
              </a:xfrm>
              <a:custGeom>
                <a:avLst/>
                <a:gdLst/>
                <a:ahLst/>
                <a:cxnLst/>
                <a:rect l="l" t="t" r="r" b="b"/>
                <a:pathLst>
                  <a:path w="13989" h="11848" extrusionOk="0">
                    <a:moveTo>
                      <a:pt x="13881" y="1"/>
                    </a:moveTo>
                    <a:lnTo>
                      <a:pt x="13881" y="1"/>
                    </a:lnTo>
                    <a:cubicBezTo>
                      <a:pt x="9207" y="3926"/>
                      <a:pt x="4604" y="7798"/>
                      <a:pt x="0" y="11669"/>
                    </a:cubicBezTo>
                    <a:cubicBezTo>
                      <a:pt x="45" y="11723"/>
                      <a:pt x="98" y="11785"/>
                      <a:pt x="143" y="11848"/>
                    </a:cubicBezTo>
                    <a:cubicBezTo>
                      <a:pt x="420" y="11750"/>
                      <a:pt x="607" y="11527"/>
                      <a:pt x="821" y="11348"/>
                    </a:cubicBezTo>
                    <a:cubicBezTo>
                      <a:pt x="2810" y="9680"/>
                      <a:pt x="4791" y="8021"/>
                      <a:pt x="6771" y="6352"/>
                    </a:cubicBezTo>
                    <a:cubicBezTo>
                      <a:pt x="9019" y="4461"/>
                      <a:pt x="11276" y="2579"/>
                      <a:pt x="13516" y="679"/>
                    </a:cubicBezTo>
                    <a:cubicBezTo>
                      <a:pt x="13685" y="536"/>
                      <a:pt x="13988" y="438"/>
                      <a:pt x="1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5"/>
              <p:cNvSpPr/>
              <p:nvPr/>
            </p:nvSpPr>
            <p:spPr>
              <a:xfrm>
                <a:off x="3425375" y="1531700"/>
                <a:ext cx="348400" cy="291225"/>
              </a:xfrm>
              <a:custGeom>
                <a:avLst/>
                <a:gdLst/>
                <a:ahLst/>
                <a:cxnLst/>
                <a:rect l="l" t="t" r="r" b="b"/>
                <a:pathLst>
                  <a:path w="13936" h="11649" extrusionOk="0">
                    <a:moveTo>
                      <a:pt x="13828" y="1"/>
                    </a:moveTo>
                    <a:cubicBezTo>
                      <a:pt x="9252" y="3837"/>
                      <a:pt x="4693" y="7673"/>
                      <a:pt x="1" y="11616"/>
                    </a:cubicBezTo>
                    <a:cubicBezTo>
                      <a:pt x="206" y="11629"/>
                      <a:pt x="296" y="11648"/>
                      <a:pt x="339" y="11648"/>
                    </a:cubicBezTo>
                    <a:cubicBezTo>
                      <a:pt x="352" y="11648"/>
                      <a:pt x="360" y="11647"/>
                      <a:pt x="366" y="11643"/>
                    </a:cubicBezTo>
                    <a:cubicBezTo>
                      <a:pt x="4693" y="8021"/>
                      <a:pt x="9020" y="4408"/>
                      <a:pt x="13347" y="786"/>
                    </a:cubicBezTo>
                    <a:cubicBezTo>
                      <a:pt x="13543" y="616"/>
                      <a:pt x="13784" y="473"/>
                      <a:pt x="13917" y="233"/>
                    </a:cubicBezTo>
                    <a:cubicBezTo>
                      <a:pt x="13926" y="206"/>
                      <a:pt x="13935" y="179"/>
                      <a:pt x="13926" y="152"/>
                    </a:cubicBezTo>
                    <a:cubicBezTo>
                      <a:pt x="13926" y="134"/>
                      <a:pt x="13900" y="108"/>
                      <a:pt x="138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5"/>
              <p:cNvSpPr/>
              <p:nvPr/>
            </p:nvSpPr>
            <p:spPr>
              <a:xfrm>
                <a:off x="3286650" y="1363575"/>
                <a:ext cx="327000" cy="27185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0874" extrusionOk="0">
                    <a:moveTo>
                      <a:pt x="12852" y="0"/>
                    </a:moveTo>
                    <a:cubicBezTo>
                      <a:pt x="12608" y="0"/>
                      <a:pt x="12477" y="176"/>
                      <a:pt x="12330" y="303"/>
                    </a:cubicBezTo>
                    <a:cubicBezTo>
                      <a:pt x="9011" y="3086"/>
                      <a:pt x="5692" y="5869"/>
                      <a:pt x="2383" y="8653"/>
                    </a:cubicBezTo>
                    <a:cubicBezTo>
                      <a:pt x="1687" y="9232"/>
                      <a:pt x="991" y="9821"/>
                      <a:pt x="304" y="10401"/>
                    </a:cubicBezTo>
                    <a:cubicBezTo>
                      <a:pt x="170" y="10517"/>
                      <a:pt x="1" y="10615"/>
                      <a:pt x="188" y="10874"/>
                    </a:cubicBezTo>
                    <a:cubicBezTo>
                      <a:pt x="4506" y="7243"/>
                      <a:pt x="8788" y="3648"/>
                      <a:pt x="13079" y="44"/>
                    </a:cubicBezTo>
                    <a:cubicBezTo>
                      <a:pt x="12993" y="13"/>
                      <a:pt x="12918" y="0"/>
                      <a:pt x="128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5"/>
              <p:cNvSpPr/>
              <p:nvPr/>
            </p:nvSpPr>
            <p:spPr>
              <a:xfrm>
                <a:off x="3460175" y="1564050"/>
                <a:ext cx="320500" cy="268375"/>
              </a:xfrm>
              <a:custGeom>
                <a:avLst/>
                <a:gdLst/>
                <a:ahLst/>
                <a:cxnLst/>
                <a:rect l="l" t="t" r="r" b="b"/>
                <a:pathLst>
                  <a:path w="12820" h="10735" extrusionOk="0">
                    <a:moveTo>
                      <a:pt x="12731" y="0"/>
                    </a:moveTo>
                    <a:cubicBezTo>
                      <a:pt x="8440" y="3595"/>
                      <a:pt x="4220" y="7146"/>
                      <a:pt x="0" y="10688"/>
                    </a:cubicBezTo>
                    <a:cubicBezTo>
                      <a:pt x="92" y="10721"/>
                      <a:pt x="170" y="10735"/>
                      <a:pt x="240" y="10735"/>
                    </a:cubicBezTo>
                    <a:cubicBezTo>
                      <a:pt x="488" y="10735"/>
                      <a:pt x="614" y="10554"/>
                      <a:pt x="768" y="10429"/>
                    </a:cubicBezTo>
                    <a:cubicBezTo>
                      <a:pt x="2837" y="8689"/>
                      <a:pt x="4898" y="6950"/>
                      <a:pt x="6959" y="5219"/>
                    </a:cubicBezTo>
                    <a:cubicBezTo>
                      <a:pt x="8761" y="3702"/>
                      <a:pt x="10563" y="2195"/>
                      <a:pt x="12365" y="678"/>
                    </a:cubicBezTo>
                    <a:cubicBezTo>
                      <a:pt x="12534" y="535"/>
                      <a:pt x="12820" y="428"/>
                      <a:pt x="1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5"/>
              <p:cNvSpPr/>
              <p:nvPr/>
            </p:nvSpPr>
            <p:spPr>
              <a:xfrm>
                <a:off x="3285550" y="1353125"/>
                <a:ext cx="294850" cy="24840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9936" extrusionOk="0">
                    <a:moveTo>
                      <a:pt x="11559" y="1"/>
                    </a:moveTo>
                    <a:cubicBezTo>
                      <a:pt x="11350" y="1"/>
                      <a:pt x="11267" y="101"/>
                      <a:pt x="11178" y="176"/>
                    </a:cubicBezTo>
                    <a:cubicBezTo>
                      <a:pt x="10277" y="935"/>
                      <a:pt x="9376" y="1684"/>
                      <a:pt x="8475" y="2442"/>
                    </a:cubicBezTo>
                    <a:cubicBezTo>
                      <a:pt x="5799" y="4690"/>
                      <a:pt x="3123" y="6938"/>
                      <a:pt x="446" y="9187"/>
                    </a:cubicBezTo>
                    <a:cubicBezTo>
                      <a:pt x="268" y="9347"/>
                      <a:pt x="0" y="9463"/>
                      <a:pt x="0" y="9936"/>
                    </a:cubicBezTo>
                    <a:cubicBezTo>
                      <a:pt x="3979" y="6599"/>
                      <a:pt x="7851" y="3352"/>
                      <a:pt x="11794" y="34"/>
                    </a:cubicBezTo>
                    <a:cubicBezTo>
                      <a:pt x="11701" y="10"/>
                      <a:pt x="11624" y="1"/>
                      <a:pt x="115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5"/>
              <p:cNvSpPr/>
              <p:nvPr/>
            </p:nvSpPr>
            <p:spPr>
              <a:xfrm>
                <a:off x="3496300" y="1601500"/>
                <a:ext cx="2857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1429" h="9652" extrusionOk="0">
                    <a:moveTo>
                      <a:pt x="11348" y="1"/>
                    </a:moveTo>
                    <a:cubicBezTo>
                      <a:pt x="7539" y="3195"/>
                      <a:pt x="3765" y="6344"/>
                      <a:pt x="1" y="9529"/>
                    </a:cubicBezTo>
                    <a:cubicBezTo>
                      <a:pt x="94" y="9622"/>
                      <a:pt x="163" y="9652"/>
                      <a:pt x="215" y="9652"/>
                    </a:cubicBezTo>
                    <a:cubicBezTo>
                      <a:pt x="253" y="9652"/>
                      <a:pt x="281" y="9636"/>
                      <a:pt x="304" y="9618"/>
                    </a:cubicBezTo>
                    <a:cubicBezTo>
                      <a:pt x="3988" y="6522"/>
                      <a:pt x="7673" y="3427"/>
                      <a:pt x="11357" y="331"/>
                    </a:cubicBezTo>
                    <a:cubicBezTo>
                      <a:pt x="11428" y="277"/>
                      <a:pt x="11428" y="197"/>
                      <a:pt x="11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5"/>
              <p:cNvSpPr/>
              <p:nvPr/>
            </p:nvSpPr>
            <p:spPr>
              <a:xfrm>
                <a:off x="3289550" y="1349075"/>
                <a:ext cx="247600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9904" h="8412" extrusionOk="0">
                    <a:moveTo>
                      <a:pt x="9664" y="0"/>
                    </a:moveTo>
                    <a:cubicBezTo>
                      <a:pt x="9641" y="0"/>
                      <a:pt x="9622" y="6"/>
                      <a:pt x="9609" y="17"/>
                    </a:cubicBezTo>
                    <a:cubicBezTo>
                      <a:pt x="6469" y="2631"/>
                      <a:pt x="3337" y="5254"/>
                      <a:pt x="197" y="7877"/>
                    </a:cubicBezTo>
                    <a:cubicBezTo>
                      <a:pt x="99" y="7966"/>
                      <a:pt x="1" y="8055"/>
                      <a:pt x="19" y="8412"/>
                    </a:cubicBezTo>
                    <a:cubicBezTo>
                      <a:pt x="3373" y="5593"/>
                      <a:pt x="6638" y="2845"/>
                      <a:pt x="9903" y="106"/>
                    </a:cubicBezTo>
                    <a:cubicBezTo>
                      <a:pt x="9797" y="32"/>
                      <a:pt x="9718" y="0"/>
                      <a:pt x="96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5"/>
              <p:cNvSpPr/>
              <p:nvPr/>
            </p:nvSpPr>
            <p:spPr>
              <a:xfrm>
                <a:off x="3538900" y="1645225"/>
                <a:ext cx="238000" cy="199925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7997" extrusionOk="0">
                    <a:moveTo>
                      <a:pt x="9501" y="0"/>
                    </a:moveTo>
                    <a:lnTo>
                      <a:pt x="9501" y="0"/>
                    </a:lnTo>
                    <a:cubicBezTo>
                      <a:pt x="8832" y="429"/>
                      <a:pt x="473" y="7458"/>
                      <a:pt x="0" y="7985"/>
                    </a:cubicBezTo>
                    <a:cubicBezTo>
                      <a:pt x="46" y="7993"/>
                      <a:pt x="88" y="7996"/>
                      <a:pt x="127" y="7996"/>
                    </a:cubicBezTo>
                    <a:cubicBezTo>
                      <a:pt x="443" y="7996"/>
                      <a:pt x="575" y="7762"/>
                      <a:pt x="750" y="7619"/>
                    </a:cubicBezTo>
                    <a:cubicBezTo>
                      <a:pt x="2168" y="6450"/>
                      <a:pt x="3578" y="5264"/>
                      <a:pt x="4987" y="4077"/>
                    </a:cubicBezTo>
                    <a:cubicBezTo>
                      <a:pt x="6334" y="2944"/>
                      <a:pt x="7681" y="1811"/>
                      <a:pt x="9029" y="670"/>
                    </a:cubicBezTo>
                    <a:cubicBezTo>
                      <a:pt x="9225" y="509"/>
                      <a:pt x="9519" y="384"/>
                      <a:pt x="95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5"/>
              <p:cNvSpPr/>
              <p:nvPr/>
            </p:nvSpPr>
            <p:spPr>
              <a:xfrm>
                <a:off x="3302275" y="1356400"/>
                <a:ext cx="177550" cy="151900"/>
              </a:xfrm>
              <a:custGeom>
                <a:avLst/>
                <a:gdLst/>
                <a:ahLst/>
                <a:cxnLst/>
                <a:rect l="l" t="t" r="r" b="b"/>
                <a:pathLst>
                  <a:path w="7102" h="6076" extrusionOk="0">
                    <a:moveTo>
                      <a:pt x="7101" y="1"/>
                    </a:moveTo>
                    <a:cubicBezTo>
                      <a:pt x="6450" y="268"/>
                      <a:pt x="393" y="5380"/>
                      <a:pt x="0" y="6076"/>
                    </a:cubicBezTo>
                    <a:cubicBezTo>
                      <a:pt x="1776" y="4827"/>
                      <a:pt x="6825" y="491"/>
                      <a:pt x="7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5"/>
              <p:cNvSpPr/>
              <p:nvPr/>
            </p:nvSpPr>
            <p:spPr>
              <a:xfrm>
                <a:off x="3592875" y="1695625"/>
                <a:ext cx="166625" cy="141450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5658" extrusionOk="0">
                    <a:moveTo>
                      <a:pt x="6664" y="1"/>
                    </a:moveTo>
                    <a:cubicBezTo>
                      <a:pt x="4390" y="1910"/>
                      <a:pt x="2213" y="3738"/>
                      <a:pt x="0" y="5603"/>
                    </a:cubicBezTo>
                    <a:cubicBezTo>
                      <a:pt x="87" y="5641"/>
                      <a:pt x="161" y="5657"/>
                      <a:pt x="226" y="5657"/>
                    </a:cubicBezTo>
                    <a:cubicBezTo>
                      <a:pt x="403" y="5657"/>
                      <a:pt x="514" y="5540"/>
                      <a:pt x="625" y="5442"/>
                    </a:cubicBezTo>
                    <a:cubicBezTo>
                      <a:pt x="2534" y="3846"/>
                      <a:pt x="4443" y="2249"/>
                      <a:pt x="6343" y="652"/>
                    </a:cubicBezTo>
                    <a:cubicBezTo>
                      <a:pt x="6495" y="527"/>
                      <a:pt x="6664" y="393"/>
                      <a:pt x="6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0" name="Google Shape;1410;p35"/>
          <p:cNvGrpSpPr/>
          <p:nvPr/>
        </p:nvGrpSpPr>
        <p:grpSpPr>
          <a:xfrm rot="-6668846">
            <a:off x="7185110" y="978673"/>
            <a:ext cx="392417" cy="1155578"/>
            <a:chOff x="6299050" y="981775"/>
            <a:chExt cx="582600" cy="1715625"/>
          </a:xfrm>
        </p:grpSpPr>
        <p:grpSp>
          <p:nvGrpSpPr>
            <p:cNvPr id="1411" name="Google Shape;1411;p35"/>
            <p:cNvGrpSpPr/>
            <p:nvPr/>
          </p:nvGrpSpPr>
          <p:grpSpPr>
            <a:xfrm>
              <a:off x="6299050" y="981775"/>
              <a:ext cx="582600" cy="1161550"/>
              <a:chOff x="6299050" y="981775"/>
              <a:chExt cx="582600" cy="1161550"/>
            </a:xfrm>
          </p:grpSpPr>
          <p:sp>
            <p:nvSpPr>
              <p:cNvPr id="1412" name="Google Shape;1412;p35"/>
              <p:cNvSpPr/>
              <p:nvPr/>
            </p:nvSpPr>
            <p:spPr>
              <a:xfrm>
                <a:off x="6299050" y="1639325"/>
                <a:ext cx="582600" cy="5040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5"/>
              <p:cNvSpPr/>
              <p:nvPr/>
            </p:nvSpPr>
            <p:spPr>
              <a:xfrm>
                <a:off x="6299050" y="98177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5"/>
              <p:cNvSpPr/>
              <p:nvPr/>
            </p:nvSpPr>
            <p:spPr>
              <a:xfrm>
                <a:off x="6299050" y="1311425"/>
                <a:ext cx="582600" cy="5040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5" name="Google Shape;1415;p35"/>
            <p:cNvSpPr/>
            <p:nvPr/>
          </p:nvSpPr>
          <p:spPr>
            <a:xfrm>
              <a:off x="6464600" y="2446000"/>
              <a:ext cx="251400" cy="251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35"/>
          <p:cNvSpPr/>
          <p:nvPr/>
        </p:nvSpPr>
        <p:spPr>
          <a:xfrm>
            <a:off x="7687425" y="2360350"/>
            <a:ext cx="317400" cy="31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35"/>
          <p:cNvSpPr/>
          <p:nvPr/>
        </p:nvSpPr>
        <p:spPr>
          <a:xfrm>
            <a:off x="982450" y="1165025"/>
            <a:ext cx="370800" cy="370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301;p33">
            <a:extLst>
              <a:ext uri="{FF2B5EF4-FFF2-40B4-BE49-F238E27FC236}">
                <a16:creationId xmlns:a16="http://schemas.microsoft.com/office/drawing/2014/main" id="{DFE870FD-F69F-2E1C-3C8F-BDD45F1B4E49}"/>
              </a:ext>
            </a:extLst>
          </p:cNvPr>
          <p:cNvSpPr txBox="1">
            <a:spLocks/>
          </p:cNvSpPr>
          <p:nvPr/>
        </p:nvSpPr>
        <p:spPr>
          <a:xfrm>
            <a:off x="0" y="15094"/>
            <a:ext cx="873786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" sz="4000" b="1" dirty="0">
                <a:solidFill>
                  <a:srgbClr val="000000"/>
                </a:solidFill>
                <a:latin typeface="Anton" pitchFamily="2" charset="0"/>
                <a:cs typeface="Arial"/>
                <a:sym typeface="Arial"/>
              </a:rPr>
              <a:t>02</a:t>
            </a:r>
            <a:endParaRPr lang="en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6"/>
          <p:cNvSpPr txBox="1">
            <a:spLocks noGrp="1"/>
          </p:cNvSpPr>
          <p:nvPr>
            <p:ph type="title"/>
          </p:nvPr>
        </p:nvSpPr>
        <p:spPr>
          <a:xfrm>
            <a:off x="1138740" y="633741"/>
            <a:ext cx="7314528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&amp; Highlights</a:t>
            </a:r>
            <a:endParaRPr dirty="0"/>
          </a:p>
        </p:txBody>
      </p:sp>
      <p:sp>
        <p:nvSpPr>
          <p:cNvPr id="1432" name="Google Shape;1432;p36"/>
          <p:cNvSpPr/>
          <p:nvPr/>
        </p:nvSpPr>
        <p:spPr>
          <a:xfrm>
            <a:off x="91308" y="4601053"/>
            <a:ext cx="272740" cy="25945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6"/>
          <p:cNvSpPr/>
          <p:nvPr/>
        </p:nvSpPr>
        <p:spPr>
          <a:xfrm>
            <a:off x="4659634" y="4720639"/>
            <a:ext cx="272740" cy="25945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FD547-7FC4-F347-0DC4-5903F4FF29C2}"/>
              </a:ext>
            </a:extLst>
          </p:cNvPr>
          <p:cNvSpPr txBox="1"/>
          <p:nvPr/>
        </p:nvSpPr>
        <p:spPr>
          <a:xfrm flipH="1">
            <a:off x="662060" y="1348329"/>
            <a:ext cx="826788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Registration &amp; Login : </a:t>
            </a:r>
            <a:r>
              <a:rPr lang="en-US" sz="1800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User can register and login themselves using Django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Sell Book : </a:t>
            </a:r>
            <a:r>
              <a:rPr lang="en-US" sz="1800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Authenticated user can sell 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Buy Book : </a:t>
            </a:r>
            <a:r>
              <a:rPr lang="en-US" sz="1800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Authenticated user can buy book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Manage Book : </a:t>
            </a:r>
            <a:r>
              <a:rPr lang="en-US" sz="1800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An authenticated user can update and delete book </a:t>
            </a:r>
            <a:r>
              <a:rPr lang="en-US" sz="1600" i="1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(admin also)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Payment : </a:t>
            </a:r>
            <a:r>
              <a:rPr lang="en-US" sz="1800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Redirects to a dummy payment gateway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About Us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Manage User : </a:t>
            </a:r>
            <a:r>
              <a:rPr lang="en-US" sz="1800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Admin can manage users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  <a:latin typeface="Assistant" pitchFamily="2" charset="-79"/>
                <a:cs typeface="Assistant" pitchFamily="2" charset="-79"/>
              </a:rPr>
              <a:t> </a:t>
            </a:r>
          </a:p>
          <a:p>
            <a:endParaRPr lang="en-IN" dirty="0"/>
          </a:p>
        </p:txBody>
      </p:sp>
      <p:sp>
        <p:nvSpPr>
          <p:cNvPr id="3" name="Google Shape;1301;p33">
            <a:extLst>
              <a:ext uri="{FF2B5EF4-FFF2-40B4-BE49-F238E27FC236}">
                <a16:creationId xmlns:a16="http://schemas.microsoft.com/office/drawing/2014/main" id="{4A5473AC-39A2-2872-19DB-7C96CD8E930B}"/>
              </a:ext>
            </a:extLst>
          </p:cNvPr>
          <p:cNvSpPr txBox="1">
            <a:spLocks/>
          </p:cNvSpPr>
          <p:nvPr/>
        </p:nvSpPr>
        <p:spPr>
          <a:xfrm>
            <a:off x="0" y="15094"/>
            <a:ext cx="873786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" sz="4000" b="1" dirty="0">
                <a:solidFill>
                  <a:srgbClr val="000000"/>
                </a:solidFill>
                <a:latin typeface="Anton" pitchFamily="2" charset="0"/>
                <a:cs typeface="Arial"/>
                <a:sym typeface="Arial"/>
              </a:rPr>
              <a:t>03</a:t>
            </a:r>
            <a:endParaRPr lang="en" dirty="0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457;p37">
            <a:extLst>
              <a:ext uri="{FF2B5EF4-FFF2-40B4-BE49-F238E27FC236}">
                <a16:creationId xmlns:a16="http://schemas.microsoft.com/office/drawing/2014/main" id="{A136B167-BD8A-5B58-7BD1-E2BCF2DCD71C}"/>
              </a:ext>
            </a:extLst>
          </p:cNvPr>
          <p:cNvSpPr/>
          <p:nvPr/>
        </p:nvSpPr>
        <p:spPr>
          <a:xfrm>
            <a:off x="2997090" y="2255520"/>
            <a:ext cx="472816" cy="472816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37"/>
          <p:cNvSpPr txBox="1">
            <a:spLocks noGrp="1"/>
          </p:cNvSpPr>
          <p:nvPr>
            <p:ph type="title"/>
          </p:nvPr>
        </p:nvSpPr>
        <p:spPr>
          <a:xfrm>
            <a:off x="833499" y="528035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Aspects</a:t>
            </a:r>
            <a:endParaRPr dirty="0"/>
          </a:p>
        </p:txBody>
      </p:sp>
      <p:sp>
        <p:nvSpPr>
          <p:cNvPr id="1452" name="Google Shape;1452;p37"/>
          <p:cNvSpPr txBox="1">
            <a:spLocks noGrp="1"/>
          </p:cNvSpPr>
          <p:nvPr>
            <p:ph type="title" idx="3"/>
          </p:nvPr>
        </p:nvSpPr>
        <p:spPr>
          <a:xfrm>
            <a:off x="3628704" y="2325501"/>
            <a:ext cx="2408058" cy="3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Third-Party Libraries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454" name="Google Shape;1454;p37"/>
          <p:cNvSpPr txBox="1">
            <a:spLocks noGrp="1"/>
          </p:cNvSpPr>
          <p:nvPr>
            <p:ph type="title" idx="5"/>
          </p:nvPr>
        </p:nvSpPr>
        <p:spPr>
          <a:xfrm>
            <a:off x="1280190" y="3270479"/>
            <a:ext cx="1605202" cy="41677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 Jazzmin</a:t>
            </a:r>
            <a:endParaRPr dirty="0"/>
          </a:p>
        </p:txBody>
      </p:sp>
      <p:sp>
        <p:nvSpPr>
          <p:cNvPr id="1457" name="Google Shape;1457;p37"/>
          <p:cNvSpPr/>
          <p:nvPr/>
        </p:nvSpPr>
        <p:spPr>
          <a:xfrm>
            <a:off x="1743019" y="3760851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37"/>
          <p:cNvSpPr/>
          <p:nvPr/>
        </p:nvSpPr>
        <p:spPr>
          <a:xfrm>
            <a:off x="4204060" y="3813588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37"/>
          <p:cNvSpPr/>
          <p:nvPr/>
        </p:nvSpPr>
        <p:spPr>
          <a:xfrm>
            <a:off x="5808507" y="2262778"/>
            <a:ext cx="472815" cy="472816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37"/>
          <p:cNvSpPr/>
          <p:nvPr/>
        </p:nvSpPr>
        <p:spPr>
          <a:xfrm>
            <a:off x="6704189" y="3707033"/>
            <a:ext cx="708009" cy="673613"/>
          </a:xfrm>
          <a:custGeom>
            <a:avLst/>
            <a:gdLst/>
            <a:ahLst/>
            <a:cxnLst/>
            <a:rect l="l" t="t" r="r" b="b"/>
            <a:pathLst>
              <a:path w="15479" h="14727" extrusionOk="0">
                <a:moveTo>
                  <a:pt x="7476" y="0"/>
                </a:moveTo>
                <a:cubicBezTo>
                  <a:pt x="7165" y="0"/>
                  <a:pt x="6866" y="20"/>
                  <a:pt x="6585" y="62"/>
                </a:cubicBezTo>
                <a:cubicBezTo>
                  <a:pt x="3275" y="550"/>
                  <a:pt x="155" y="4300"/>
                  <a:pt x="48" y="7551"/>
                </a:cubicBezTo>
                <a:cubicBezTo>
                  <a:pt x="1" y="8825"/>
                  <a:pt x="322" y="10134"/>
                  <a:pt x="1060" y="11194"/>
                </a:cubicBezTo>
                <a:cubicBezTo>
                  <a:pt x="1715" y="12134"/>
                  <a:pt x="2668" y="12813"/>
                  <a:pt x="3668" y="13361"/>
                </a:cubicBezTo>
                <a:cubicBezTo>
                  <a:pt x="5136" y="14178"/>
                  <a:pt x="6841" y="14726"/>
                  <a:pt x="8500" y="14726"/>
                </a:cubicBezTo>
                <a:cubicBezTo>
                  <a:pt x="9450" y="14726"/>
                  <a:pt x="10385" y="14547"/>
                  <a:pt x="11252" y="14135"/>
                </a:cubicBezTo>
                <a:cubicBezTo>
                  <a:pt x="13967" y="12849"/>
                  <a:pt x="15264" y="9646"/>
                  <a:pt x="15431" y="6658"/>
                </a:cubicBezTo>
                <a:cubicBezTo>
                  <a:pt x="15479" y="5943"/>
                  <a:pt x="15467" y="5205"/>
                  <a:pt x="15276" y="4526"/>
                </a:cubicBezTo>
                <a:cubicBezTo>
                  <a:pt x="14469" y="1782"/>
                  <a:pt x="104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301;p33">
            <a:extLst>
              <a:ext uri="{FF2B5EF4-FFF2-40B4-BE49-F238E27FC236}">
                <a16:creationId xmlns:a16="http://schemas.microsoft.com/office/drawing/2014/main" id="{97BDBB7F-8CBE-20CB-DD9D-20AD592A59C9}"/>
              </a:ext>
            </a:extLst>
          </p:cNvPr>
          <p:cNvSpPr txBox="1">
            <a:spLocks/>
          </p:cNvSpPr>
          <p:nvPr/>
        </p:nvSpPr>
        <p:spPr>
          <a:xfrm>
            <a:off x="0" y="15094"/>
            <a:ext cx="873786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" sz="4000" b="1" dirty="0">
                <a:solidFill>
                  <a:srgbClr val="000000"/>
                </a:solidFill>
                <a:latin typeface="Anton" pitchFamily="2" charset="0"/>
                <a:cs typeface="Arial"/>
                <a:sym typeface="Arial"/>
              </a:rPr>
              <a:t>04</a:t>
            </a:r>
            <a:endParaRPr lang="e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4A6DDC-BEB6-C10D-FAF4-E0BDBADC6FF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425958" y="1311290"/>
            <a:ext cx="2408059" cy="440343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Django Framework</a:t>
            </a:r>
            <a:endParaRPr lang="en-IN" sz="2400" dirty="0">
              <a:solidFill>
                <a:schemeClr val="tx2"/>
              </a:solidFill>
            </a:endParaRPr>
          </a:p>
        </p:txBody>
      </p:sp>
      <p:pic>
        <p:nvPicPr>
          <p:cNvPr id="6" name="Graphic 5" descr="Books on shelf">
            <a:extLst>
              <a:ext uri="{FF2B5EF4-FFF2-40B4-BE49-F238E27FC236}">
                <a16:creationId xmlns:a16="http://schemas.microsoft.com/office/drawing/2014/main" id="{31B1E066-0227-A8B9-D8AD-EB2F83121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0865" y="2314491"/>
            <a:ext cx="411793" cy="32666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D0E21-DF5C-1DBB-0CBB-603857731B52}"/>
              </a:ext>
            </a:extLst>
          </p:cNvPr>
          <p:cNvCxnSpPr>
            <a:cxnSpLocks/>
          </p:cNvCxnSpPr>
          <p:nvPr/>
        </p:nvCxnSpPr>
        <p:spPr>
          <a:xfrm>
            <a:off x="4559807" y="1751633"/>
            <a:ext cx="0" cy="503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oogle Shape;1454;p37">
            <a:extLst>
              <a:ext uri="{FF2B5EF4-FFF2-40B4-BE49-F238E27FC236}">
                <a16:creationId xmlns:a16="http://schemas.microsoft.com/office/drawing/2014/main" id="{9528E8B2-B8D9-07EC-F601-C7F3A95D0974}"/>
              </a:ext>
            </a:extLst>
          </p:cNvPr>
          <p:cNvSpPr txBox="1">
            <a:spLocks/>
          </p:cNvSpPr>
          <p:nvPr/>
        </p:nvSpPr>
        <p:spPr>
          <a:xfrm>
            <a:off x="3878090" y="3070899"/>
            <a:ext cx="1363434" cy="69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N" dirty="0"/>
              <a:t>Django Crispy Forms</a:t>
            </a:r>
          </a:p>
        </p:txBody>
      </p:sp>
      <p:sp>
        <p:nvSpPr>
          <p:cNvPr id="16" name="Google Shape;1454;p37">
            <a:extLst>
              <a:ext uri="{FF2B5EF4-FFF2-40B4-BE49-F238E27FC236}">
                <a16:creationId xmlns:a16="http://schemas.microsoft.com/office/drawing/2014/main" id="{F6C8AA7D-A736-53B2-1D30-0E428075BD50}"/>
              </a:ext>
            </a:extLst>
          </p:cNvPr>
          <p:cNvSpPr txBox="1">
            <a:spLocks/>
          </p:cNvSpPr>
          <p:nvPr/>
        </p:nvSpPr>
        <p:spPr>
          <a:xfrm>
            <a:off x="6275898" y="3270478"/>
            <a:ext cx="1564593" cy="41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IN" dirty="0"/>
              <a:t>Django Pillow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C2AE79-D6ED-125D-1E11-BFB29002EEB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59807" y="2695101"/>
            <a:ext cx="0" cy="3757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B9CBEC-C794-7920-F15F-A92F4C4BCA79}"/>
              </a:ext>
            </a:extLst>
          </p:cNvPr>
          <p:cNvCxnSpPr>
            <a:cxnSpLocks/>
          </p:cNvCxnSpPr>
          <p:nvPr/>
        </p:nvCxnSpPr>
        <p:spPr>
          <a:xfrm>
            <a:off x="2097024" y="2913888"/>
            <a:ext cx="4962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A5290B-995A-B1D4-110A-2D8ED5594328}"/>
              </a:ext>
            </a:extLst>
          </p:cNvPr>
          <p:cNvCxnSpPr>
            <a:cxnSpLocks/>
          </p:cNvCxnSpPr>
          <p:nvPr/>
        </p:nvCxnSpPr>
        <p:spPr>
          <a:xfrm>
            <a:off x="2097024" y="2913888"/>
            <a:ext cx="0" cy="16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D75564-1527-7021-5702-A2488744DEAA}"/>
              </a:ext>
            </a:extLst>
          </p:cNvPr>
          <p:cNvCxnSpPr>
            <a:cxnSpLocks/>
          </p:cNvCxnSpPr>
          <p:nvPr/>
        </p:nvCxnSpPr>
        <p:spPr>
          <a:xfrm flipH="1">
            <a:off x="7046976" y="2913888"/>
            <a:ext cx="11218" cy="1676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User">
            <a:extLst>
              <a:ext uri="{FF2B5EF4-FFF2-40B4-BE49-F238E27FC236}">
                <a16:creationId xmlns:a16="http://schemas.microsoft.com/office/drawing/2014/main" id="{EECCBF3C-E997-93B4-6C6F-0814464C0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424" y="3840097"/>
            <a:ext cx="457200" cy="457200"/>
          </a:xfrm>
          <a:prstGeom prst="rect">
            <a:avLst/>
          </a:prstGeom>
        </p:spPr>
      </p:pic>
      <p:pic>
        <p:nvPicPr>
          <p:cNvPr id="35" name="Graphic 34" descr="Document">
            <a:extLst>
              <a:ext uri="{FF2B5EF4-FFF2-40B4-BE49-F238E27FC236}">
                <a16:creationId xmlns:a16="http://schemas.microsoft.com/office/drawing/2014/main" id="{75054C1F-DD4F-BA37-2D7F-C02D4DA98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7881" y="3926134"/>
            <a:ext cx="448237" cy="448237"/>
          </a:xfrm>
          <a:prstGeom prst="rect">
            <a:avLst/>
          </a:prstGeom>
        </p:spPr>
      </p:pic>
      <p:pic>
        <p:nvPicPr>
          <p:cNvPr id="37" name="Graphic 36" descr="Images">
            <a:extLst>
              <a:ext uri="{FF2B5EF4-FFF2-40B4-BE49-F238E27FC236}">
                <a16:creationId xmlns:a16="http://schemas.microsoft.com/office/drawing/2014/main" id="{E391235F-4ADA-9D9D-A5FB-C198EF6F7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803" y="3813588"/>
            <a:ext cx="416773" cy="416773"/>
          </a:xfrm>
          <a:prstGeom prst="rect">
            <a:avLst/>
          </a:prstGeom>
        </p:spPr>
      </p:pic>
      <p:pic>
        <p:nvPicPr>
          <p:cNvPr id="39" name="Graphic 38" descr="Network">
            <a:extLst>
              <a:ext uri="{FF2B5EF4-FFF2-40B4-BE49-F238E27FC236}">
                <a16:creationId xmlns:a16="http://schemas.microsoft.com/office/drawing/2014/main" id="{6B40C56A-24F1-0A2D-B1A1-DFBD3D2D0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60168" y="2293025"/>
            <a:ext cx="369600" cy="36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OF PROJECT</a:t>
            </a:r>
            <a:endParaRPr dirty="0"/>
          </a:p>
        </p:txBody>
      </p:sp>
      <p:sp>
        <p:nvSpPr>
          <p:cNvPr id="1563" name="Google Shape;1563;p39"/>
          <p:cNvSpPr/>
          <p:nvPr/>
        </p:nvSpPr>
        <p:spPr>
          <a:xfrm>
            <a:off x="5832085" y="309"/>
            <a:ext cx="3312092" cy="184895"/>
          </a:xfrm>
          <a:custGeom>
            <a:avLst/>
            <a:gdLst/>
            <a:ahLst/>
            <a:cxnLst/>
            <a:rect l="l" t="t" r="r" b="b"/>
            <a:pathLst>
              <a:path w="103414" h="5773" extrusionOk="0">
                <a:moveTo>
                  <a:pt x="1" y="1"/>
                </a:moveTo>
                <a:cubicBezTo>
                  <a:pt x="126" y="117"/>
                  <a:pt x="286" y="125"/>
                  <a:pt x="447" y="134"/>
                </a:cubicBezTo>
                <a:cubicBezTo>
                  <a:pt x="2686" y="348"/>
                  <a:pt x="4925" y="572"/>
                  <a:pt x="7156" y="777"/>
                </a:cubicBezTo>
                <a:cubicBezTo>
                  <a:pt x="11465" y="1187"/>
                  <a:pt x="15764" y="1749"/>
                  <a:pt x="20055" y="2284"/>
                </a:cubicBezTo>
                <a:cubicBezTo>
                  <a:pt x="24775" y="2882"/>
                  <a:pt x="29494" y="3507"/>
                  <a:pt x="34213" y="4051"/>
                </a:cubicBezTo>
                <a:cubicBezTo>
                  <a:pt x="38602" y="4559"/>
                  <a:pt x="42991" y="4970"/>
                  <a:pt x="47398" y="5255"/>
                </a:cubicBezTo>
                <a:cubicBezTo>
                  <a:pt x="52064" y="5567"/>
                  <a:pt x="56748" y="5728"/>
                  <a:pt x="61422" y="5764"/>
                </a:cubicBezTo>
                <a:cubicBezTo>
                  <a:pt x="62036" y="5770"/>
                  <a:pt x="62649" y="5773"/>
                  <a:pt x="63262" y="5773"/>
                </a:cubicBezTo>
                <a:cubicBezTo>
                  <a:pt x="67868" y="5773"/>
                  <a:pt x="72472" y="5606"/>
                  <a:pt x="77070" y="5425"/>
                </a:cubicBezTo>
                <a:cubicBezTo>
                  <a:pt x="79077" y="5344"/>
                  <a:pt x="81075" y="5210"/>
                  <a:pt x="83083" y="5094"/>
                </a:cubicBezTo>
                <a:cubicBezTo>
                  <a:pt x="86312" y="4898"/>
                  <a:pt x="89542" y="4702"/>
                  <a:pt x="92771" y="4497"/>
                </a:cubicBezTo>
                <a:cubicBezTo>
                  <a:pt x="94876" y="4363"/>
                  <a:pt x="96982" y="4185"/>
                  <a:pt x="99096" y="4077"/>
                </a:cubicBezTo>
                <a:cubicBezTo>
                  <a:pt x="100338" y="4016"/>
                  <a:pt x="101581" y="3841"/>
                  <a:pt x="102829" y="3841"/>
                </a:cubicBezTo>
                <a:cubicBezTo>
                  <a:pt x="103024" y="3841"/>
                  <a:pt x="103219" y="3845"/>
                  <a:pt x="103414" y="3854"/>
                </a:cubicBezTo>
                <a:lnTo>
                  <a:pt x="1034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4CDC4-ED11-EDC4-7E2B-AE45E8604B38}"/>
              </a:ext>
            </a:extLst>
          </p:cNvPr>
          <p:cNvSpPr txBox="1"/>
          <p:nvPr/>
        </p:nvSpPr>
        <p:spPr>
          <a:xfrm>
            <a:off x="1804415" y="1371796"/>
            <a:ext cx="4348849" cy="281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Presentation Layer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                      </a:t>
            </a:r>
            <a:r>
              <a:rPr lang="en-US" sz="2000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User interface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	     Views &amp; forms	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Application Layer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Data Layer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4"/>
                </a:solidFill>
                <a:latin typeface="Assistant" pitchFamily="2" charset="-79"/>
                <a:cs typeface="Assistant" pitchFamily="2" charset="-79"/>
              </a:rPr>
              <a:t>                      database</a:t>
            </a:r>
            <a:endParaRPr lang="en-IN" sz="2000" dirty="0">
              <a:solidFill>
                <a:schemeClr val="accent4"/>
              </a:solidFill>
              <a:latin typeface="Assistant" pitchFamily="2" charset="-79"/>
              <a:cs typeface="Assistant" pitchFamily="2" charset="-79"/>
            </a:endParaRPr>
          </a:p>
        </p:txBody>
      </p:sp>
      <p:grpSp>
        <p:nvGrpSpPr>
          <p:cNvPr id="10" name="Google Shape;1667;p42">
            <a:extLst>
              <a:ext uri="{FF2B5EF4-FFF2-40B4-BE49-F238E27FC236}">
                <a16:creationId xmlns:a16="http://schemas.microsoft.com/office/drawing/2014/main" id="{62B67C00-E8A8-DEAD-05CB-A58490498C6F}"/>
              </a:ext>
            </a:extLst>
          </p:cNvPr>
          <p:cNvGrpSpPr/>
          <p:nvPr/>
        </p:nvGrpSpPr>
        <p:grpSpPr>
          <a:xfrm>
            <a:off x="5719714" y="3296833"/>
            <a:ext cx="2317678" cy="1112571"/>
            <a:chOff x="3327843" y="2634167"/>
            <a:chExt cx="2317678" cy="1112571"/>
          </a:xfrm>
        </p:grpSpPr>
        <p:sp>
          <p:nvSpPr>
            <p:cNvPr id="11" name="Google Shape;1668;p42">
              <a:extLst>
                <a:ext uri="{FF2B5EF4-FFF2-40B4-BE49-F238E27FC236}">
                  <a16:creationId xmlns:a16="http://schemas.microsoft.com/office/drawing/2014/main" id="{A02345EF-D00B-F160-E336-8016BC16AC59}"/>
                </a:ext>
              </a:extLst>
            </p:cNvPr>
            <p:cNvSpPr/>
            <p:nvPr/>
          </p:nvSpPr>
          <p:spPr>
            <a:xfrm>
              <a:off x="3368276" y="2958054"/>
              <a:ext cx="2226838" cy="787091"/>
            </a:xfrm>
            <a:custGeom>
              <a:avLst/>
              <a:gdLst/>
              <a:ahLst/>
              <a:cxnLst/>
              <a:rect l="l" t="t" r="r" b="b"/>
              <a:pathLst>
                <a:path w="106293" h="37570" extrusionOk="0">
                  <a:moveTo>
                    <a:pt x="1880" y="0"/>
                  </a:moveTo>
                  <a:lnTo>
                    <a:pt x="1880" y="0"/>
                  </a:lnTo>
                  <a:cubicBezTo>
                    <a:pt x="5289" y="11128"/>
                    <a:pt x="1" y="15740"/>
                    <a:pt x="1" y="15740"/>
                  </a:cubicBezTo>
                  <a:lnTo>
                    <a:pt x="71279" y="37569"/>
                  </a:lnTo>
                  <a:lnTo>
                    <a:pt x="106292" y="13660"/>
                  </a:lnTo>
                  <a:lnTo>
                    <a:pt x="106292" y="1128"/>
                  </a:lnTo>
                  <a:lnTo>
                    <a:pt x="61755" y="10326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69;p42">
              <a:extLst>
                <a:ext uri="{FF2B5EF4-FFF2-40B4-BE49-F238E27FC236}">
                  <a16:creationId xmlns:a16="http://schemas.microsoft.com/office/drawing/2014/main" id="{8E6DC2E2-F884-9AB3-3EE8-994A4B44E8C8}"/>
                </a:ext>
              </a:extLst>
            </p:cNvPr>
            <p:cNvSpPr/>
            <p:nvPr/>
          </p:nvSpPr>
          <p:spPr>
            <a:xfrm>
              <a:off x="3327843" y="2634167"/>
              <a:ext cx="2317678" cy="1112571"/>
            </a:xfrm>
            <a:custGeom>
              <a:avLst/>
              <a:gdLst/>
              <a:ahLst/>
              <a:cxnLst/>
              <a:rect l="l" t="t" r="r" b="b"/>
              <a:pathLst>
                <a:path w="110629" h="53106" extrusionOk="0">
                  <a:moveTo>
                    <a:pt x="42907" y="1"/>
                  </a:moveTo>
                  <a:cubicBezTo>
                    <a:pt x="41912" y="1"/>
                    <a:pt x="40915" y="179"/>
                    <a:pt x="39976" y="523"/>
                  </a:cubicBezTo>
                  <a:lnTo>
                    <a:pt x="3961" y="13681"/>
                  </a:lnTo>
                  <a:cubicBezTo>
                    <a:pt x="2532" y="14182"/>
                    <a:pt x="2607" y="16212"/>
                    <a:pt x="4061" y="16638"/>
                  </a:cubicBezTo>
                  <a:lnTo>
                    <a:pt x="71831" y="36012"/>
                  </a:lnTo>
                  <a:cubicBezTo>
                    <a:pt x="72305" y="36147"/>
                    <a:pt x="72789" y="36214"/>
                    <a:pt x="73269" y="36214"/>
                  </a:cubicBezTo>
                  <a:cubicBezTo>
                    <a:pt x="74208" y="36214"/>
                    <a:pt x="75137" y="35958"/>
                    <a:pt x="75966" y="35460"/>
                  </a:cubicBezTo>
                  <a:lnTo>
                    <a:pt x="104438" y="18142"/>
                  </a:lnTo>
                  <a:cubicBezTo>
                    <a:pt x="104821" y="17907"/>
                    <a:pt x="105232" y="17800"/>
                    <a:pt x="105633" y="17800"/>
                  </a:cubicBezTo>
                  <a:cubicBezTo>
                    <a:pt x="106856" y="17800"/>
                    <a:pt x="107984" y="18794"/>
                    <a:pt x="107946" y="20172"/>
                  </a:cubicBezTo>
                  <a:lnTo>
                    <a:pt x="107796" y="26714"/>
                  </a:lnTo>
                  <a:cubicBezTo>
                    <a:pt x="107771" y="28267"/>
                    <a:pt x="106969" y="29671"/>
                    <a:pt x="105666" y="30498"/>
                  </a:cubicBezTo>
                  <a:lnTo>
                    <a:pt x="73786" y="50699"/>
                  </a:lnTo>
                  <a:cubicBezTo>
                    <a:pt x="73513" y="50869"/>
                    <a:pt x="73205" y="50959"/>
                    <a:pt x="72885" y="50959"/>
                  </a:cubicBezTo>
                  <a:cubicBezTo>
                    <a:pt x="72736" y="50959"/>
                    <a:pt x="72584" y="50939"/>
                    <a:pt x="72432" y="50899"/>
                  </a:cubicBezTo>
                  <a:lnTo>
                    <a:pt x="1304" y="30047"/>
                  </a:lnTo>
                  <a:cubicBezTo>
                    <a:pt x="1215" y="30021"/>
                    <a:pt x="1126" y="30009"/>
                    <a:pt x="1038" y="30009"/>
                  </a:cubicBezTo>
                  <a:cubicBezTo>
                    <a:pt x="531" y="30009"/>
                    <a:pt x="72" y="30415"/>
                    <a:pt x="51" y="30949"/>
                  </a:cubicBezTo>
                  <a:cubicBezTo>
                    <a:pt x="1" y="31475"/>
                    <a:pt x="352" y="31952"/>
                    <a:pt x="853" y="32102"/>
                  </a:cubicBezTo>
                  <a:lnTo>
                    <a:pt x="71731" y="52979"/>
                  </a:lnTo>
                  <a:cubicBezTo>
                    <a:pt x="72009" y="53064"/>
                    <a:pt x="72294" y="53106"/>
                    <a:pt x="72576" y="53106"/>
                  </a:cubicBezTo>
                  <a:cubicBezTo>
                    <a:pt x="73132" y="53106"/>
                    <a:pt x="73680" y="52944"/>
                    <a:pt x="74162" y="52628"/>
                  </a:cubicBezTo>
                  <a:lnTo>
                    <a:pt x="107621" y="31175"/>
                  </a:lnTo>
                  <a:cubicBezTo>
                    <a:pt x="109225" y="30122"/>
                    <a:pt x="110227" y="28368"/>
                    <a:pt x="110302" y="26463"/>
                  </a:cubicBezTo>
                  <a:lnTo>
                    <a:pt x="110553" y="19170"/>
                  </a:lnTo>
                  <a:cubicBezTo>
                    <a:pt x="110628" y="16463"/>
                    <a:pt x="108773" y="14057"/>
                    <a:pt x="106117" y="13480"/>
                  </a:cubicBezTo>
                  <a:lnTo>
                    <a:pt x="44688" y="197"/>
                  </a:lnTo>
                  <a:cubicBezTo>
                    <a:pt x="44104" y="65"/>
                    <a:pt x="43506" y="1"/>
                    <a:pt x="4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673;p42">
            <a:extLst>
              <a:ext uri="{FF2B5EF4-FFF2-40B4-BE49-F238E27FC236}">
                <a16:creationId xmlns:a16="http://schemas.microsoft.com/office/drawing/2014/main" id="{AB0F027C-5995-18DD-FAE5-29756C2964F9}"/>
              </a:ext>
            </a:extLst>
          </p:cNvPr>
          <p:cNvGrpSpPr/>
          <p:nvPr/>
        </p:nvGrpSpPr>
        <p:grpSpPr>
          <a:xfrm rot="3452969">
            <a:off x="6771444" y="2439166"/>
            <a:ext cx="2350095" cy="985038"/>
            <a:chOff x="3391384" y="1650774"/>
            <a:chExt cx="2170127" cy="850717"/>
          </a:xfrm>
        </p:grpSpPr>
        <p:sp>
          <p:nvSpPr>
            <p:cNvPr id="5" name="Google Shape;1674;p42">
              <a:extLst>
                <a:ext uri="{FF2B5EF4-FFF2-40B4-BE49-F238E27FC236}">
                  <a16:creationId xmlns:a16="http://schemas.microsoft.com/office/drawing/2014/main" id="{90349336-DAA3-978D-32CC-053D6758270D}"/>
                </a:ext>
              </a:extLst>
            </p:cNvPr>
            <p:cNvSpPr/>
            <p:nvPr/>
          </p:nvSpPr>
          <p:spPr>
            <a:xfrm>
              <a:off x="3412397" y="1832829"/>
              <a:ext cx="847993" cy="636398"/>
            </a:xfrm>
            <a:custGeom>
              <a:avLst/>
              <a:gdLst/>
              <a:ahLst/>
              <a:cxnLst/>
              <a:rect l="l" t="t" r="r" b="b"/>
              <a:pathLst>
                <a:path w="40477" h="30377" extrusionOk="0">
                  <a:moveTo>
                    <a:pt x="927" y="1"/>
                  </a:moveTo>
                  <a:cubicBezTo>
                    <a:pt x="927" y="1"/>
                    <a:pt x="5589" y="6467"/>
                    <a:pt x="0" y="19775"/>
                  </a:cubicBezTo>
                  <a:lnTo>
                    <a:pt x="35389" y="30377"/>
                  </a:lnTo>
                  <a:lnTo>
                    <a:pt x="39850" y="25941"/>
                  </a:lnTo>
                  <a:lnTo>
                    <a:pt x="40476" y="842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75;p42">
              <a:extLst>
                <a:ext uri="{FF2B5EF4-FFF2-40B4-BE49-F238E27FC236}">
                  <a16:creationId xmlns:a16="http://schemas.microsoft.com/office/drawing/2014/main" id="{C9D6B562-AA5B-A359-E95B-4726A1F0EBCD}"/>
                </a:ext>
              </a:extLst>
            </p:cNvPr>
            <p:cNvSpPr/>
            <p:nvPr/>
          </p:nvSpPr>
          <p:spPr>
            <a:xfrm>
              <a:off x="3391384" y="1650774"/>
              <a:ext cx="2170127" cy="850717"/>
            </a:xfrm>
            <a:custGeom>
              <a:avLst/>
              <a:gdLst/>
              <a:ahLst/>
              <a:cxnLst/>
              <a:rect l="l" t="t" r="r" b="b"/>
              <a:pathLst>
                <a:path w="103586" h="40607" extrusionOk="0">
                  <a:moveTo>
                    <a:pt x="57029" y="1"/>
                  </a:moveTo>
                  <a:cubicBezTo>
                    <a:pt x="56392" y="1"/>
                    <a:pt x="55753" y="41"/>
                    <a:pt x="55114" y="119"/>
                  </a:cubicBezTo>
                  <a:lnTo>
                    <a:pt x="2056" y="6736"/>
                  </a:lnTo>
                  <a:cubicBezTo>
                    <a:pt x="978" y="6886"/>
                    <a:pt x="878" y="8390"/>
                    <a:pt x="1930" y="8691"/>
                  </a:cubicBezTo>
                  <a:lnTo>
                    <a:pt x="35289" y="17688"/>
                  </a:lnTo>
                  <a:cubicBezTo>
                    <a:pt x="37996" y="18415"/>
                    <a:pt x="39725" y="21047"/>
                    <a:pt x="39324" y="23829"/>
                  </a:cubicBezTo>
                  <a:lnTo>
                    <a:pt x="38021" y="32751"/>
                  </a:lnTo>
                  <a:cubicBezTo>
                    <a:pt x="37636" y="35296"/>
                    <a:pt x="35463" y="37074"/>
                    <a:pt x="33011" y="37074"/>
                  </a:cubicBezTo>
                  <a:cubicBezTo>
                    <a:pt x="32590" y="37074"/>
                    <a:pt x="32160" y="37022"/>
                    <a:pt x="31730" y="36911"/>
                  </a:cubicBezTo>
                  <a:lnTo>
                    <a:pt x="1003" y="28465"/>
                  </a:lnTo>
                  <a:cubicBezTo>
                    <a:pt x="937" y="28448"/>
                    <a:pt x="871" y="28440"/>
                    <a:pt x="806" y="28440"/>
                  </a:cubicBezTo>
                  <a:cubicBezTo>
                    <a:pt x="403" y="28440"/>
                    <a:pt x="47" y="28757"/>
                    <a:pt x="26" y="29167"/>
                  </a:cubicBezTo>
                  <a:lnTo>
                    <a:pt x="26" y="29242"/>
                  </a:lnTo>
                  <a:cubicBezTo>
                    <a:pt x="0" y="29869"/>
                    <a:pt x="402" y="30420"/>
                    <a:pt x="978" y="30571"/>
                  </a:cubicBezTo>
                  <a:lnTo>
                    <a:pt x="34236" y="40195"/>
                  </a:lnTo>
                  <a:cubicBezTo>
                    <a:pt x="35265" y="40471"/>
                    <a:pt x="36322" y="40606"/>
                    <a:pt x="37378" y="40606"/>
                  </a:cubicBezTo>
                  <a:cubicBezTo>
                    <a:pt x="38046" y="40606"/>
                    <a:pt x="38714" y="40552"/>
                    <a:pt x="39374" y="40445"/>
                  </a:cubicBezTo>
                  <a:lnTo>
                    <a:pt x="97044" y="30947"/>
                  </a:lnTo>
                  <a:cubicBezTo>
                    <a:pt x="99650" y="30520"/>
                    <a:pt x="101655" y="28415"/>
                    <a:pt x="101981" y="25809"/>
                  </a:cubicBezTo>
                  <a:lnTo>
                    <a:pt x="103510" y="13277"/>
                  </a:lnTo>
                  <a:cubicBezTo>
                    <a:pt x="103585" y="10997"/>
                    <a:pt x="102031" y="9017"/>
                    <a:pt x="99801" y="8540"/>
                  </a:cubicBezTo>
                  <a:lnTo>
                    <a:pt x="59976" y="295"/>
                  </a:lnTo>
                  <a:cubicBezTo>
                    <a:pt x="59001" y="97"/>
                    <a:pt x="58017" y="1"/>
                    <a:pt x="57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76;p42">
              <a:extLst>
                <a:ext uri="{FF2B5EF4-FFF2-40B4-BE49-F238E27FC236}">
                  <a16:creationId xmlns:a16="http://schemas.microsoft.com/office/drawing/2014/main" id="{85810367-0624-8998-AB21-D518EE144721}"/>
                </a:ext>
              </a:extLst>
            </p:cNvPr>
            <p:cNvSpPr/>
            <p:nvPr/>
          </p:nvSpPr>
          <p:spPr>
            <a:xfrm>
              <a:off x="3723232" y="1799749"/>
              <a:ext cx="727761" cy="144429"/>
            </a:xfrm>
            <a:custGeom>
              <a:avLst/>
              <a:gdLst/>
              <a:ahLst/>
              <a:cxnLst/>
              <a:rect l="l" t="t" r="r" b="b"/>
              <a:pathLst>
                <a:path w="34738" h="6894" extrusionOk="0">
                  <a:moveTo>
                    <a:pt x="9374" y="1"/>
                  </a:moveTo>
                  <a:lnTo>
                    <a:pt x="276" y="703"/>
                  </a:lnTo>
                  <a:cubicBezTo>
                    <a:pt x="25" y="728"/>
                    <a:pt x="0" y="1104"/>
                    <a:pt x="251" y="1154"/>
                  </a:cubicBezTo>
                  <a:lnTo>
                    <a:pt x="24211" y="6893"/>
                  </a:lnTo>
                  <a:lnTo>
                    <a:pt x="24286" y="6893"/>
                  </a:lnTo>
                  <a:lnTo>
                    <a:pt x="34462" y="5916"/>
                  </a:lnTo>
                  <a:cubicBezTo>
                    <a:pt x="34712" y="5891"/>
                    <a:pt x="34737" y="5515"/>
                    <a:pt x="34487" y="5464"/>
                  </a:cubicBezTo>
                  <a:lnTo>
                    <a:pt x="9424" y="26"/>
                  </a:lnTo>
                  <a:cubicBezTo>
                    <a:pt x="9424" y="1"/>
                    <a:pt x="9399" y="1"/>
                    <a:pt x="9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77;p42">
              <a:extLst>
                <a:ext uri="{FF2B5EF4-FFF2-40B4-BE49-F238E27FC236}">
                  <a16:creationId xmlns:a16="http://schemas.microsoft.com/office/drawing/2014/main" id="{35AE6CCA-C96A-5E57-56AE-ABE64D912AB7}"/>
                </a:ext>
              </a:extLst>
            </p:cNvPr>
            <p:cNvSpPr/>
            <p:nvPr/>
          </p:nvSpPr>
          <p:spPr>
            <a:xfrm>
              <a:off x="4347165" y="2012790"/>
              <a:ext cx="1079302" cy="316492"/>
            </a:xfrm>
            <a:custGeom>
              <a:avLst/>
              <a:gdLst/>
              <a:ahLst/>
              <a:cxnLst/>
              <a:rect l="l" t="t" r="r" b="b"/>
              <a:pathLst>
                <a:path w="51518" h="15107" extrusionOk="0">
                  <a:moveTo>
                    <a:pt x="50367" y="1"/>
                  </a:moveTo>
                  <a:cubicBezTo>
                    <a:pt x="50326" y="1"/>
                    <a:pt x="50285" y="3"/>
                    <a:pt x="50244" y="7"/>
                  </a:cubicBezTo>
                  <a:lnTo>
                    <a:pt x="1948" y="6098"/>
                  </a:lnTo>
                  <a:cubicBezTo>
                    <a:pt x="1446" y="6173"/>
                    <a:pt x="1070" y="6549"/>
                    <a:pt x="1020" y="7025"/>
                  </a:cubicBezTo>
                  <a:lnTo>
                    <a:pt x="93" y="13867"/>
                  </a:lnTo>
                  <a:cubicBezTo>
                    <a:pt x="0" y="14540"/>
                    <a:pt x="509" y="15106"/>
                    <a:pt x="1143" y="15106"/>
                  </a:cubicBezTo>
                  <a:cubicBezTo>
                    <a:pt x="1193" y="15106"/>
                    <a:pt x="1244" y="15102"/>
                    <a:pt x="1296" y="15095"/>
                  </a:cubicBezTo>
                  <a:lnTo>
                    <a:pt x="49918" y="8153"/>
                  </a:lnTo>
                  <a:cubicBezTo>
                    <a:pt x="50394" y="8078"/>
                    <a:pt x="50770" y="7677"/>
                    <a:pt x="50820" y="7200"/>
                  </a:cubicBezTo>
                  <a:lnTo>
                    <a:pt x="51447" y="1185"/>
                  </a:lnTo>
                  <a:cubicBezTo>
                    <a:pt x="51517" y="549"/>
                    <a:pt x="51011" y="1"/>
                    <a:pt x="50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78;p42">
              <a:extLst>
                <a:ext uri="{FF2B5EF4-FFF2-40B4-BE49-F238E27FC236}">
                  <a16:creationId xmlns:a16="http://schemas.microsoft.com/office/drawing/2014/main" id="{56853A9C-6B8E-5BFE-379B-A3FCF073A21F}"/>
                </a:ext>
              </a:extLst>
            </p:cNvPr>
            <p:cNvSpPr/>
            <p:nvPr/>
          </p:nvSpPr>
          <p:spPr>
            <a:xfrm>
              <a:off x="4296592" y="1892160"/>
              <a:ext cx="1191929" cy="158592"/>
            </a:xfrm>
            <a:custGeom>
              <a:avLst/>
              <a:gdLst/>
              <a:ahLst/>
              <a:cxnLst/>
              <a:rect l="l" t="t" r="r" b="b"/>
              <a:pathLst>
                <a:path w="56894" h="7570" extrusionOk="0">
                  <a:moveTo>
                    <a:pt x="56793" y="1"/>
                  </a:moveTo>
                  <a:lnTo>
                    <a:pt x="1" y="6793"/>
                  </a:lnTo>
                  <a:lnTo>
                    <a:pt x="101" y="7570"/>
                  </a:lnTo>
                  <a:lnTo>
                    <a:pt x="56893" y="778"/>
                  </a:lnTo>
                  <a:lnTo>
                    <a:pt x="567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670;p42">
            <a:extLst>
              <a:ext uri="{FF2B5EF4-FFF2-40B4-BE49-F238E27FC236}">
                <a16:creationId xmlns:a16="http://schemas.microsoft.com/office/drawing/2014/main" id="{5AE99B97-E798-583B-B405-B82613329521}"/>
              </a:ext>
            </a:extLst>
          </p:cNvPr>
          <p:cNvGrpSpPr/>
          <p:nvPr/>
        </p:nvGrpSpPr>
        <p:grpSpPr>
          <a:xfrm>
            <a:off x="5674949" y="2931686"/>
            <a:ext cx="2304762" cy="1112571"/>
            <a:chOff x="3527225" y="2092466"/>
            <a:chExt cx="2317657" cy="1112571"/>
          </a:xfrm>
        </p:grpSpPr>
        <p:sp>
          <p:nvSpPr>
            <p:cNvPr id="14" name="Google Shape;1671;p42">
              <a:extLst>
                <a:ext uri="{FF2B5EF4-FFF2-40B4-BE49-F238E27FC236}">
                  <a16:creationId xmlns:a16="http://schemas.microsoft.com/office/drawing/2014/main" id="{5CF75FFE-6D4E-83BF-2CFB-0C6D0FFB4015}"/>
                </a:ext>
              </a:extLst>
            </p:cNvPr>
            <p:cNvSpPr/>
            <p:nvPr/>
          </p:nvSpPr>
          <p:spPr>
            <a:xfrm>
              <a:off x="3548907" y="2404639"/>
              <a:ext cx="2227341" cy="787092"/>
            </a:xfrm>
            <a:custGeom>
              <a:avLst/>
              <a:gdLst/>
              <a:ahLst/>
              <a:cxnLst/>
              <a:rect l="l" t="t" r="r" b="b"/>
              <a:pathLst>
                <a:path w="106317" h="37570" extrusionOk="0">
                  <a:moveTo>
                    <a:pt x="104412" y="0"/>
                  </a:moveTo>
                  <a:lnTo>
                    <a:pt x="44562" y="10326"/>
                  </a:lnTo>
                  <a:lnTo>
                    <a:pt x="25" y="1153"/>
                  </a:lnTo>
                  <a:lnTo>
                    <a:pt x="0" y="13659"/>
                  </a:lnTo>
                  <a:lnTo>
                    <a:pt x="35013" y="37569"/>
                  </a:lnTo>
                  <a:lnTo>
                    <a:pt x="106317" y="15740"/>
                  </a:lnTo>
                  <a:cubicBezTo>
                    <a:pt x="106317" y="15740"/>
                    <a:pt x="101003" y="11128"/>
                    <a:pt x="104412" y="0"/>
                  </a:cubicBezTo>
                  <a:close/>
                </a:path>
              </a:pathLst>
            </a:custGeom>
            <a:solidFill>
              <a:srgbClr val="DAD2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72;p42">
              <a:extLst>
                <a:ext uri="{FF2B5EF4-FFF2-40B4-BE49-F238E27FC236}">
                  <a16:creationId xmlns:a16="http://schemas.microsoft.com/office/drawing/2014/main" id="{68A1A153-FF1A-1528-DD48-602264B4B162}"/>
                </a:ext>
              </a:extLst>
            </p:cNvPr>
            <p:cNvSpPr/>
            <p:nvPr/>
          </p:nvSpPr>
          <p:spPr>
            <a:xfrm>
              <a:off x="3527225" y="2092466"/>
              <a:ext cx="2317657" cy="1112571"/>
            </a:xfrm>
            <a:custGeom>
              <a:avLst/>
              <a:gdLst/>
              <a:ahLst/>
              <a:cxnLst/>
              <a:rect l="l" t="t" r="r" b="b"/>
              <a:pathLst>
                <a:path w="110628" h="53106" extrusionOk="0">
                  <a:moveTo>
                    <a:pt x="67733" y="0"/>
                  </a:moveTo>
                  <a:cubicBezTo>
                    <a:pt x="67135" y="0"/>
                    <a:pt x="66534" y="65"/>
                    <a:pt x="65941" y="197"/>
                  </a:cubicBezTo>
                  <a:lnTo>
                    <a:pt x="4512" y="13480"/>
                  </a:lnTo>
                  <a:cubicBezTo>
                    <a:pt x="1855" y="14057"/>
                    <a:pt x="0" y="16463"/>
                    <a:pt x="101" y="19169"/>
                  </a:cubicBezTo>
                  <a:lnTo>
                    <a:pt x="351" y="26463"/>
                  </a:lnTo>
                  <a:cubicBezTo>
                    <a:pt x="401" y="28367"/>
                    <a:pt x="1404" y="30122"/>
                    <a:pt x="3008" y="31175"/>
                  </a:cubicBezTo>
                  <a:lnTo>
                    <a:pt x="36467" y="52628"/>
                  </a:lnTo>
                  <a:cubicBezTo>
                    <a:pt x="36948" y="52944"/>
                    <a:pt x="37507" y="53105"/>
                    <a:pt x="38063" y="53105"/>
                  </a:cubicBezTo>
                  <a:cubicBezTo>
                    <a:pt x="38346" y="53105"/>
                    <a:pt x="38627" y="53064"/>
                    <a:pt x="38898" y="52979"/>
                  </a:cubicBezTo>
                  <a:lnTo>
                    <a:pt x="109775" y="32102"/>
                  </a:lnTo>
                  <a:cubicBezTo>
                    <a:pt x="110302" y="31951"/>
                    <a:pt x="110627" y="31475"/>
                    <a:pt x="110602" y="30949"/>
                  </a:cubicBezTo>
                  <a:cubicBezTo>
                    <a:pt x="110560" y="30415"/>
                    <a:pt x="110098" y="30009"/>
                    <a:pt x="109591" y="30009"/>
                  </a:cubicBezTo>
                  <a:cubicBezTo>
                    <a:pt x="109503" y="30009"/>
                    <a:pt x="109413" y="30021"/>
                    <a:pt x="109324" y="30047"/>
                  </a:cubicBezTo>
                  <a:lnTo>
                    <a:pt x="38196" y="50899"/>
                  </a:lnTo>
                  <a:cubicBezTo>
                    <a:pt x="38052" y="50939"/>
                    <a:pt x="37903" y="50958"/>
                    <a:pt x="37754" y="50958"/>
                  </a:cubicBezTo>
                  <a:cubicBezTo>
                    <a:pt x="37435" y="50958"/>
                    <a:pt x="37116" y="50869"/>
                    <a:pt x="36843" y="50698"/>
                  </a:cubicBezTo>
                  <a:lnTo>
                    <a:pt x="4963" y="30498"/>
                  </a:lnTo>
                  <a:cubicBezTo>
                    <a:pt x="3659" y="29671"/>
                    <a:pt x="2857" y="28267"/>
                    <a:pt x="2832" y="26713"/>
                  </a:cubicBezTo>
                  <a:lnTo>
                    <a:pt x="2682" y="20172"/>
                  </a:lnTo>
                  <a:cubicBezTo>
                    <a:pt x="2644" y="18794"/>
                    <a:pt x="3772" y="17800"/>
                    <a:pt x="5006" y="17800"/>
                  </a:cubicBezTo>
                  <a:cubicBezTo>
                    <a:pt x="5410" y="17800"/>
                    <a:pt x="5826" y="17907"/>
                    <a:pt x="6216" y="18142"/>
                  </a:cubicBezTo>
                  <a:lnTo>
                    <a:pt x="34662" y="35460"/>
                  </a:lnTo>
                  <a:cubicBezTo>
                    <a:pt x="35492" y="35958"/>
                    <a:pt x="36420" y="36214"/>
                    <a:pt x="37360" y="36214"/>
                  </a:cubicBezTo>
                  <a:cubicBezTo>
                    <a:pt x="37840" y="36214"/>
                    <a:pt x="38323" y="36147"/>
                    <a:pt x="38798" y="36012"/>
                  </a:cubicBezTo>
                  <a:lnTo>
                    <a:pt x="106567" y="16638"/>
                  </a:lnTo>
                  <a:cubicBezTo>
                    <a:pt x="108021" y="16237"/>
                    <a:pt x="108096" y="14182"/>
                    <a:pt x="106668" y="13681"/>
                  </a:cubicBezTo>
                  <a:lnTo>
                    <a:pt x="70652" y="523"/>
                  </a:lnTo>
                  <a:cubicBezTo>
                    <a:pt x="69714" y="179"/>
                    <a:pt x="68726" y="0"/>
                    <a:pt x="67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0"/>
          <p:cNvSpPr txBox="1">
            <a:spLocks noGrp="1"/>
          </p:cNvSpPr>
          <p:nvPr>
            <p:ph type="title"/>
          </p:nvPr>
        </p:nvSpPr>
        <p:spPr>
          <a:xfrm>
            <a:off x="719999" y="427247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D2CDB-51F7-4EDA-B614-4CA6FC975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" y="999744"/>
            <a:ext cx="7497407" cy="3910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41"/>
          <p:cNvSpPr txBox="1">
            <a:spLocks noGrp="1"/>
          </p:cNvSpPr>
          <p:nvPr>
            <p:ph type="title"/>
          </p:nvPr>
        </p:nvSpPr>
        <p:spPr>
          <a:xfrm>
            <a:off x="817536" y="727316"/>
            <a:ext cx="77040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FACED</a:t>
            </a:r>
            <a:endParaRPr dirty="0"/>
          </a:p>
        </p:txBody>
      </p:sp>
      <p:sp>
        <p:nvSpPr>
          <p:cNvPr id="1647" name="Google Shape;1647;p41"/>
          <p:cNvSpPr txBox="1"/>
          <p:nvPr/>
        </p:nvSpPr>
        <p:spPr>
          <a:xfrm>
            <a:off x="2588624" y="1432836"/>
            <a:ext cx="5377344" cy="257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Identifying and managing the requirements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Time Constraint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Difficulties in Django User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Integrating Crispy Forms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Using Third-Party Libraries</a:t>
            </a:r>
            <a:endParaRPr sz="2000" b="1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2E76438B-5138-DE2E-6BED-2F184D66F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89" y="966416"/>
            <a:ext cx="2362241" cy="2362241"/>
          </a:xfrm>
          <a:prstGeom prst="rect">
            <a:avLst/>
          </a:prstGeom>
        </p:spPr>
      </p:pic>
      <p:sp>
        <p:nvSpPr>
          <p:cNvPr id="4" name="Google Shape;1301;p33">
            <a:extLst>
              <a:ext uri="{FF2B5EF4-FFF2-40B4-BE49-F238E27FC236}">
                <a16:creationId xmlns:a16="http://schemas.microsoft.com/office/drawing/2014/main" id="{C7B29AE0-355D-F71D-E35E-4C50414CED60}"/>
              </a:ext>
            </a:extLst>
          </p:cNvPr>
          <p:cNvSpPr txBox="1">
            <a:spLocks/>
          </p:cNvSpPr>
          <p:nvPr/>
        </p:nvSpPr>
        <p:spPr>
          <a:xfrm>
            <a:off x="0" y="15094"/>
            <a:ext cx="873786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" sz="4000" b="1" dirty="0">
                <a:solidFill>
                  <a:srgbClr val="000000"/>
                </a:solidFill>
                <a:latin typeface="Anton" pitchFamily="2" charset="0"/>
                <a:cs typeface="Arial"/>
                <a:sym typeface="Arial"/>
              </a:rPr>
              <a:t>05</a:t>
            </a:r>
            <a:endParaRPr lang="en" dirty="0"/>
          </a:p>
        </p:txBody>
      </p:sp>
      <p:pic>
        <p:nvPicPr>
          <p:cNvPr id="6" name="Graphic 5" descr="Lightbulb and gear">
            <a:extLst>
              <a:ext uri="{FF2B5EF4-FFF2-40B4-BE49-F238E27FC236}">
                <a16:creationId xmlns:a16="http://schemas.microsoft.com/office/drawing/2014/main" id="{74CD3907-B7BA-ED81-42CC-899AE84C3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3088" y="3328657"/>
            <a:ext cx="1132352" cy="117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ublic Libraries Thesis Defense by Slidesgo">
  <a:themeElements>
    <a:clrScheme name="Simple Light">
      <a:dk1>
        <a:srgbClr val="7D3021"/>
      </a:dk1>
      <a:lt1>
        <a:srgbClr val="C2A87C"/>
      </a:lt1>
      <a:dk2>
        <a:srgbClr val="FFFFFF"/>
      </a:dk2>
      <a:lt2>
        <a:srgbClr val="19191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339</Words>
  <Application>Microsoft Office PowerPoint</Application>
  <PresentationFormat>On-screen Show (16:9)</PresentationFormat>
  <Paragraphs>101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Bebas Neue</vt:lpstr>
      <vt:lpstr>PT Sans</vt:lpstr>
      <vt:lpstr>Anton</vt:lpstr>
      <vt:lpstr>Assistant</vt:lpstr>
      <vt:lpstr>Public Libraries Thesis Defense by Slidesgo</vt:lpstr>
      <vt:lpstr>   BOOK         RE-USE</vt:lpstr>
      <vt:lpstr>TABLE OF CONTENTS</vt:lpstr>
      <vt:lpstr>ABSTRACT</vt:lpstr>
      <vt:lpstr>PROJECT REQUIREMENTS</vt:lpstr>
      <vt:lpstr>Features &amp; Highlights</vt:lpstr>
      <vt:lpstr>Technical Aspects</vt:lpstr>
      <vt:lpstr>ARCHITECTURE OF PROJECT</vt:lpstr>
      <vt:lpstr>CLASS DIAGRAM</vt:lpstr>
      <vt:lpstr>CHALLENGES FACED</vt:lpstr>
      <vt:lpstr>FUTURE ENHANCEMENT</vt:lpstr>
      <vt:lpstr>CONCLUSIONS</vt:lpstr>
      <vt:lpstr>REFERENCES</vt:lpstr>
      <vt:lpstr>SCREENSHOTS</vt:lpstr>
      <vt:lpstr>Home Page</vt:lpstr>
      <vt:lpstr>User Home Page</vt:lpstr>
      <vt:lpstr>Admin Page 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        RE-USE</dc:title>
  <dc:creator>Glenn George Thomas</dc:creator>
  <cp:lastModifiedBy>Glenn George Thomas</cp:lastModifiedBy>
  <cp:revision>4</cp:revision>
  <dcterms:modified xsi:type="dcterms:W3CDTF">2023-06-01T06:50:37Z</dcterms:modified>
</cp:coreProperties>
</file>